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77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8" r:id="rId11"/>
    <p:sldId id="453" r:id="rId12"/>
    <p:sldId id="454" r:id="rId13"/>
    <p:sldId id="455" r:id="rId14"/>
    <p:sldId id="440" r:id="rId15"/>
    <p:sldId id="442" r:id="rId16"/>
    <p:sldId id="456" r:id="rId17"/>
    <p:sldId id="457" r:id="rId18"/>
    <p:sldId id="458" r:id="rId19"/>
    <p:sldId id="443" r:id="rId20"/>
    <p:sldId id="445" r:id="rId21"/>
    <p:sldId id="446" r:id="rId22"/>
    <p:sldId id="447" r:id="rId23"/>
    <p:sldId id="444" r:id="rId24"/>
    <p:sldId id="449" r:id="rId25"/>
    <p:sldId id="459" r:id="rId26"/>
    <p:sldId id="460" r:id="rId27"/>
    <p:sldId id="452" r:id="rId28"/>
    <p:sldId id="461" r:id="rId29"/>
    <p:sldId id="462" r:id="rId30"/>
    <p:sldId id="463" r:id="rId31"/>
    <p:sldId id="465" r:id="rId32"/>
    <p:sldId id="466" r:id="rId33"/>
    <p:sldId id="467" r:id="rId34"/>
    <p:sldId id="468" r:id="rId35"/>
    <p:sldId id="469" r:id="rId36"/>
    <p:sldId id="476" r:id="rId37"/>
    <p:sldId id="470" r:id="rId38"/>
    <p:sldId id="471" r:id="rId39"/>
    <p:sldId id="474" r:id="rId40"/>
    <p:sldId id="475" r:id="rId41"/>
    <p:sldId id="473" r:id="rId42"/>
    <p:sldId id="472" r:id="rId43"/>
    <p:sldId id="325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峻軒 康" initials="峻軒" lastIdx="3" clrIdx="0">
    <p:extLst>
      <p:ext uri="{19B8F6BF-5375-455C-9EA6-DF929625EA0E}">
        <p15:presenceInfo xmlns:p15="http://schemas.microsoft.com/office/powerpoint/2012/main" userId="9e73736f33edee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D9D9D9"/>
    <a:srgbClr val="104271"/>
    <a:srgbClr val="165D9E"/>
    <a:srgbClr val="FFC317"/>
    <a:srgbClr val="F1AB6B"/>
    <a:srgbClr val="F8A764"/>
    <a:srgbClr val="76C0D4"/>
    <a:srgbClr val="78D2BD"/>
    <a:srgbClr val="45C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5390" autoAdjust="0"/>
  </p:normalViewPr>
  <p:slideViewPr>
    <p:cSldViewPr>
      <p:cViewPr varScale="1">
        <p:scale>
          <a:sx n="60" d="100"/>
          <a:sy n="60" d="100"/>
        </p:scale>
        <p:origin x="158" y="4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1243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峻軒 康" userId="9e73736f33edee0b" providerId="LiveId" clId="{3841E37B-A2BC-445A-B4E3-4FF0CBAF918B}"/>
    <pc:docChg chg="undo redo custSel addSld delSld modSld sldOrd">
      <pc:chgData name="峻軒 康" userId="9e73736f33edee0b" providerId="LiveId" clId="{3841E37B-A2BC-445A-B4E3-4FF0CBAF918B}" dt="2020-06-14T16:14:49.845" v="4708" actId="207"/>
      <pc:docMkLst>
        <pc:docMk/>
      </pc:docMkLst>
      <pc:sldChg chg="addSp modSp">
        <pc:chgData name="峻軒 康" userId="9e73736f33edee0b" providerId="LiveId" clId="{3841E37B-A2BC-445A-B4E3-4FF0CBAF918B}" dt="2020-06-11T06:22:52.523" v="3456" actId="1076"/>
        <pc:sldMkLst>
          <pc:docMk/>
          <pc:sldMk cId="1296949299" sldId="256"/>
        </pc:sldMkLst>
        <pc:spChg chg="mod">
          <ac:chgData name="峻軒 康" userId="9e73736f33edee0b" providerId="LiveId" clId="{3841E37B-A2BC-445A-B4E3-4FF0CBAF918B}" dt="2020-06-11T06:22:46.078" v="3455" actId="1076"/>
          <ac:spMkLst>
            <pc:docMk/>
            <pc:sldMk cId="1296949299" sldId="256"/>
            <ac:spMk id="5" creationId="{230A141F-7155-40F6-9621-04F950451202}"/>
          </ac:spMkLst>
        </pc:spChg>
        <pc:spChg chg="mod">
          <ac:chgData name="峻軒 康" userId="9e73736f33edee0b" providerId="LiveId" clId="{3841E37B-A2BC-445A-B4E3-4FF0CBAF918B}" dt="2020-06-11T06:22:35.921" v="3454" actId="1076"/>
          <ac:spMkLst>
            <pc:docMk/>
            <pc:sldMk cId="1296949299" sldId="256"/>
            <ac:spMk id="7" creationId="{00000000-0000-0000-0000-000000000000}"/>
          </ac:spMkLst>
        </pc:spChg>
        <pc:spChg chg="mod">
          <ac:chgData name="峻軒 康" userId="9e73736f33edee0b" providerId="LiveId" clId="{3841E37B-A2BC-445A-B4E3-4FF0CBAF918B}" dt="2020-06-11T06:22:46.078" v="3455" actId="1076"/>
          <ac:spMkLst>
            <pc:docMk/>
            <pc:sldMk cId="1296949299" sldId="256"/>
            <ac:spMk id="8" creationId="{8B0E91F8-F5E3-4499-9911-FE7A5BA16812}"/>
          </ac:spMkLst>
        </pc:spChg>
        <pc:spChg chg="add mod">
          <ac:chgData name="峻軒 康" userId="9e73736f33edee0b" providerId="LiveId" clId="{3841E37B-A2BC-445A-B4E3-4FF0CBAF918B}" dt="2020-06-11T06:22:52.523" v="3456" actId="1076"/>
          <ac:spMkLst>
            <pc:docMk/>
            <pc:sldMk cId="1296949299" sldId="256"/>
            <ac:spMk id="9" creationId="{8A6DCBD4-0639-43E1-855A-F380A3DA0039}"/>
          </ac:spMkLst>
        </pc:spChg>
        <pc:spChg chg="add mod">
          <ac:chgData name="峻軒 康" userId="9e73736f33edee0b" providerId="LiveId" clId="{3841E37B-A2BC-445A-B4E3-4FF0CBAF918B}" dt="2020-06-11T06:22:52.523" v="3456" actId="1076"/>
          <ac:spMkLst>
            <pc:docMk/>
            <pc:sldMk cId="1296949299" sldId="256"/>
            <ac:spMk id="10" creationId="{2E7AD4F7-CEBD-4AC4-8C4B-8235D3650BF7}"/>
          </ac:spMkLst>
        </pc:spChg>
        <pc:picChg chg="mod">
          <ac:chgData name="峻軒 康" userId="9e73736f33edee0b" providerId="LiveId" clId="{3841E37B-A2BC-445A-B4E3-4FF0CBAF918B}" dt="2020-06-11T06:21:58.301" v="3396" actId="14100"/>
          <ac:picMkLst>
            <pc:docMk/>
            <pc:sldMk cId="1296949299" sldId="256"/>
            <ac:picMk id="2" creationId="{9F96E5C6-30E9-46C7-BA8A-C0C6FA70CE85}"/>
          </ac:picMkLst>
        </pc:picChg>
      </pc:sldChg>
      <pc:sldChg chg="addSp delSp modSp modAnim">
        <pc:chgData name="峻軒 康" userId="9e73736f33edee0b" providerId="LiveId" clId="{3841E37B-A2BC-445A-B4E3-4FF0CBAF918B}" dt="2020-06-10T16:21:24.659" v="3389" actId="20577"/>
        <pc:sldMkLst>
          <pc:docMk/>
          <pc:sldMk cId="2944264373" sldId="325"/>
        </pc:sldMkLst>
        <pc:spChg chg="mod">
          <ac:chgData name="峻軒 康" userId="9e73736f33edee0b" providerId="LiveId" clId="{3841E37B-A2BC-445A-B4E3-4FF0CBAF918B}" dt="2020-05-15T07:58:29.153" v="555" actId="164"/>
          <ac:spMkLst>
            <pc:docMk/>
            <pc:sldMk cId="2944264373" sldId="325"/>
            <ac:spMk id="2" creationId="{00000000-0000-0000-0000-000000000000}"/>
          </ac:spMkLst>
        </pc:spChg>
        <pc:spChg chg="add mod">
          <ac:chgData name="峻軒 康" userId="9e73736f33edee0b" providerId="LiveId" clId="{3841E37B-A2BC-445A-B4E3-4FF0CBAF918B}" dt="2020-06-10T16:21:18.868" v="3387" actId="20577"/>
          <ac:spMkLst>
            <pc:docMk/>
            <pc:sldMk cId="2944264373" sldId="325"/>
            <ac:spMk id="4" creationId="{402039A5-9FE8-4F49-8638-8FFC979349C0}"/>
          </ac:spMkLst>
        </pc:spChg>
        <pc:spChg chg="del mod">
          <ac:chgData name="峻軒 康" userId="9e73736f33edee0b" providerId="LiveId" clId="{3841E37B-A2BC-445A-B4E3-4FF0CBAF918B}" dt="2020-06-10T16:11:51.625" v="3332"/>
          <ac:spMkLst>
            <pc:docMk/>
            <pc:sldMk cId="2944264373" sldId="325"/>
            <ac:spMk id="5" creationId="{9EE9FBED-BECC-407A-A4E4-BA4F9F0909FA}"/>
          </ac:spMkLst>
        </pc:spChg>
        <pc:spChg chg="add del mod">
          <ac:chgData name="峻軒 康" userId="9e73736f33edee0b" providerId="LiveId" clId="{3841E37B-A2BC-445A-B4E3-4FF0CBAF918B}" dt="2020-06-10T15:51:52.880" v="3227"/>
          <ac:spMkLst>
            <pc:docMk/>
            <pc:sldMk cId="2944264373" sldId="325"/>
            <ac:spMk id="8" creationId="{AAFF0F69-37BA-47B4-BDC3-8D8FC80F0552}"/>
          </ac:spMkLst>
        </pc:spChg>
        <pc:spChg chg="add del mod">
          <ac:chgData name="峻軒 康" userId="9e73736f33edee0b" providerId="LiveId" clId="{3841E37B-A2BC-445A-B4E3-4FF0CBAF918B}" dt="2020-06-10T15:51:52.879" v="3225"/>
          <ac:spMkLst>
            <pc:docMk/>
            <pc:sldMk cId="2944264373" sldId="325"/>
            <ac:spMk id="9" creationId="{74BE4A8C-24F7-4C92-A48B-6BBDDE97E366}"/>
          </ac:spMkLst>
        </pc:spChg>
        <pc:spChg chg="add del mod">
          <ac:chgData name="峻軒 康" userId="9e73736f33edee0b" providerId="LiveId" clId="{3841E37B-A2BC-445A-B4E3-4FF0CBAF918B}" dt="2020-06-10T15:51:52.878" v="3223"/>
          <ac:spMkLst>
            <pc:docMk/>
            <pc:sldMk cId="2944264373" sldId="325"/>
            <ac:spMk id="10" creationId="{85A38AA2-1943-41D1-A257-93826289E0FC}"/>
          </ac:spMkLst>
        </pc:spChg>
        <pc:spChg chg="add del mod ord">
          <ac:chgData name="峻軒 康" userId="9e73736f33edee0b" providerId="LiveId" clId="{3841E37B-A2BC-445A-B4E3-4FF0CBAF918B}" dt="2020-06-10T16:11:51.625" v="3332"/>
          <ac:spMkLst>
            <pc:docMk/>
            <pc:sldMk cId="2944264373" sldId="325"/>
            <ac:spMk id="13" creationId="{50EEACE1-B670-4D3F-B859-740B1066F2F0}"/>
          </ac:spMkLst>
        </pc:spChg>
        <pc:spChg chg="mod">
          <ac:chgData name="峻軒 康" userId="9e73736f33edee0b" providerId="LiveId" clId="{3841E37B-A2BC-445A-B4E3-4FF0CBAF918B}" dt="2020-06-10T16:19:38.821" v="3355"/>
          <ac:spMkLst>
            <pc:docMk/>
            <pc:sldMk cId="2944264373" sldId="325"/>
            <ac:spMk id="14" creationId="{DAC69B85-CBB6-4257-A887-278C00F8B29A}"/>
          </ac:spMkLst>
        </pc:spChg>
        <pc:grpChg chg="add del mod ord">
          <ac:chgData name="峻軒 康" userId="9e73736f33edee0b" providerId="LiveId" clId="{3841E37B-A2BC-445A-B4E3-4FF0CBAF918B}" dt="2020-06-10T16:02:31.803" v="3305" actId="478"/>
          <ac:grpSpMkLst>
            <pc:docMk/>
            <pc:sldMk cId="2944264373" sldId="325"/>
            <ac:grpSpMk id="3" creationId="{C88659C8-4D4F-4F57-A8BA-163DA61FFB3A}"/>
          </ac:grpSpMkLst>
        </pc:grpChg>
        <pc:picChg chg="mod ord">
          <ac:chgData name="峻軒 康" userId="9e73736f33edee0b" providerId="LiveId" clId="{3841E37B-A2BC-445A-B4E3-4FF0CBAF918B}" dt="2020-06-10T15:53:50.161" v="3242" actId="167"/>
          <ac:picMkLst>
            <pc:docMk/>
            <pc:sldMk cId="2944264373" sldId="325"/>
            <ac:picMk id="7" creationId="{571758D1-24BD-4972-B762-01668A209DE4}"/>
          </ac:picMkLst>
        </pc:picChg>
        <pc:picChg chg="add del mod">
          <ac:chgData name="峻軒 康" userId="9e73736f33edee0b" providerId="LiveId" clId="{3841E37B-A2BC-445A-B4E3-4FF0CBAF918B}" dt="2020-06-10T16:09:41.443" v="3321" actId="478"/>
          <ac:picMkLst>
            <pc:docMk/>
            <pc:sldMk cId="2944264373" sldId="325"/>
            <ac:picMk id="11" creationId="{780DF3E4-2ADF-4580-966E-59BBE1CD0BD0}"/>
          </ac:picMkLst>
        </pc:picChg>
        <pc:picChg chg="add del mod ord">
          <ac:chgData name="峻軒 康" userId="9e73736f33edee0b" providerId="LiveId" clId="{3841E37B-A2BC-445A-B4E3-4FF0CBAF918B}" dt="2020-06-10T16:11:17.995" v="3328"/>
          <ac:picMkLst>
            <pc:docMk/>
            <pc:sldMk cId="2944264373" sldId="325"/>
            <ac:picMk id="12" creationId="{F42B2696-BA65-49C6-B83B-D3777B30BD6C}"/>
          </ac:picMkLst>
        </pc:picChg>
        <pc:picChg chg="add mod ord">
          <ac:chgData name="峻軒 康" userId="9e73736f33edee0b" providerId="LiveId" clId="{3841E37B-A2BC-445A-B4E3-4FF0CBAF918B}" dt="2020-06-10T16:14:46.569" v="3343" actId="167"/>
          <ac:picMkLst>
            <pc:docMk/>
            <pc:sldMk cId="2944264373" sldId="325"/>
            <ac:picMk id="15" creationId="{9C8477FF-9F4D-4710-90C1-056243BC3D58}"/>
          </ac:picMkLst>
        </pc:picChg>
      </pc:sldChg>
      <pc:sldChg chg="del">
        <pc:chgData name="峻軒 康" userId="9e73736f33edee0b" providerId="LiveId" clId="{3841E37B-A2BC-445A-B4E3-4FF0CBAF918B}" dt="2020-06-11T15:44:19.355" v="3614" actId="2696"/>
        <pc:sldMkLst>
          <pc:docMk/>
          <pc:sldMk cId="3355241855" sldId="337"/>
        </pc:sldMkLst>
      </pc:sldChg>
      <pc:sldChg chg="ord">
        <pc:chgData name="峻軒 康" userId="9e73736f33edee0b" providerId="LiveId" clId="{3841E37B-A2BC-445A-B4E3-4FF0CBAF918B}" dt="2020-06-04T06:32:29.329" v="2838"/>
        <pc:sldMkLst>
          <pc:docMk/>
          <pc:sldMk cId="3316039417" sldId="346"/>
        </pc:sldMkLst>
      </pc:sldChg>
      <pc:sldChg chg="addSp modSp">
        <pc:chgData name="峻軒 康" userId="9e73736f33edee0b" providerId="LiveId" clId="{3841E37B-A2BC-445A-B4E3-4FF0CBAF918B}" dt="2020-06-14T11:58:56.771" v="4102" actId="164"/>
        <pc:sldMkLst>
          <pc:docMk/>
          <pc:sldMk cId="514354986" sldId="348"/>
        </pc:sldMkLst>
        <pc:spChg chg="mod">
          <ac:chgData name="峻軒 康" userId="9e73736f33edee0b" providerId="LiveId" clId="{3841E37B-A2BC-445A-B4E3-4FF0CBAF918B}" dt="2020-06-14T11:57:01.190" v="4096" actId="164"/>
          <ac:spMkLst>
            <pc:docMk/>
            <pc:sldMk cId="514354986" sldId="348"/>
            <ac:spMk id="54" creationId="{238997DC-40AF-4C70-B432-3F82A521CE3C}"/>
          </ac:spMkLst>
        </pc:spChg>
        <pc:spChg chg="mod">
          <ac:chgData name="峻軒 康" userId="9e73736f33edee0b" providerId="LiveId" clId="{3841E37B-A2BC-445A-B4E3-4FF0CBAF918B}" dt="2020-06-14T11:57:01.190" v="4096" actId="164"/>
          <ac:spMkLst>
            <pc:docMk/>
            <pc:sldMk cId="514354986" sldId="348"/>
            <ac:spMk id="55" creationId="{3E406A1F-2682-4D56-990A-7EBFD2964DD0}"/>
          </ac:spMkLst>
        </pc:spChg>
        <pc:spChg chg="mod">
          <ac:chgData name="峻軒 康" userId="9e73736f33edee0b" providerId="LiveId" clId="{3841E37B-A2BC-445A-B4E3-4FF0CBAF918B}" dt="2020-06-14T11:58:56.771" v="4102" actId="164"/>
          <ac:spMkLst>
            <pc:docMk/>
            <pc:sldMk cId="514354986" sldId="348"/>
            <ac:spMk id="56" creationId="{5AEC0458-86AB-42BE-9AA9-2F5F421CF778}"/>
          </ac:spMkLst>
        </pc:spChg>
        <pc:spChg chg="mod">
          <ac:chgData name="峻軒 康" userId="9e73736f33edee0b" providerId="LiveId" clId="{3841E37B-A2BC-445A-B4E3-4FF0CBAF918B}" dt="2020-06-14T11:58:56.771" v="4102" actId="164"/>
          <ac:spMkLst>
            <pc:docMk/>
            <pc:sldMk cId="514354986" sldId="348"/>
            <ac:spMk id="57" creationId="{9B77BB6A-F66B-4110-B678-756780E1A60C}"/>
          </ac:spMkLst>
        </pc:spChg>
        <pc:spChg chg="mod">
          <ac:chgData name="峻軒 康" userId="9e73736f33edee0b" providerId="LiveId" clId="{3841E37B-A2BC-445A-B4E3-4FF0CBAF918B}" dt="2020-06-14T11:58:53.542" v="4101" actId="164"/>
          <ac:spMkLst>
            <pc:docMk/>
            <pc:sldMk cId="514354986" sldId="348"/>
            <ac:spMk id="58" creationId="{525E5165-BDBF-4A4C-83D5-1AA36529AAAD}"/>
          </ac:spMkLst>
        </pc:spChg>
        <pc:spChg chg="mod">
          <ac:chgData name="峻軒 康" userId="9e73736f33edee0b" providerId="LiveId" clId="{3841E37B-A2BC-445A-B4E3-4FF0CBAF918B}" dt="2020-06-14T11:58:53.542" v="4101" actId="164"/>
          <ac:spMkLst>
            <pc:docMk/>
            <pc:sldMk cId="514354986" sldId="348"/>
            <ac:spMk id="59" creationId="{4998CAE0-E8D1-4107-8D3C-C12A72D8BBAB}"/>
          </ac:spMkLst>
        </pc:spChg>
        <pc:spChg chg="mod">
          <ac:chgData name="峻軒 康" userId="9e73736f33edee0b" providerId="LiveId" clId="{3841E37B-A2BC-445A-B4E3-4FF0CBAF918B}" dt="2020-06-14T11:58:42.240" v="4100" actId="164"/>
          <ac:spMkLst>
            <pc:docMk/>
            <pc:sldMk cId="514354986" sldId="348"/>
            <ac:spMk id="60" creationId="{1902F48A-6DBE-4F6E-9E41-1918480E63CB}"/>
          </ac:spMkLst>
        </pc:spChg>
        <pc:spChg chg="mod">
          <ac:chgData name="峻軒 康" userId="9e73736f33edee0b" providerId="LiveId" clId="{3841E37B-A2BC-445A-B4E3-4FF0CBAF918B}" dt="2020-06-14T11:58:42.240" v="4100" actId="164"/>
          <ac:spMkLst>
            <pc:docMk/>
            <pc:sldMk cId="514354986" sldId="348"/>
            <ac:spMk id="61" creationId="{751A8FBD-F471-4FD1-8682-A26EA98B3427}"/>
          </ac:spMkLst>
        </pc:spChg>
        <pc:grpChg chg="add mod">
          <ac:chgData name="峻軒 康" userId="9e73736f33edee0b" providerId="LiveId" clId="{3841E37B-A2BC-445A-B4E3-4FF0CBAF918B}" dt="2020-06-14T11:57:01.190" v="4096" actId="164"/>
          <ac:grpSpMkLst>
            <pc:docMk/>
            <pc:sldMk cId="514354986" sldId="348"/>
            <ac:grpSpMk id="3" creationId="{834EF30D-7E20-43B2-930C-D4754672CB20}"/>
          </ac:grpSpMkLst>
        </pc:grpChg>
        <pc:grpChg chg="add mod">
          <ac:chgData name="峻軒 康" userId="9e73736f33edee0b" providerId="LiveId" clId="{3841E37B-A2BC-445A-B4E3-4FF0CBAF918B}" dt="2020-06-14T11:58:42.240" v="4100" actId="164"/>
          <ac:grpSpMkLst>
            <pc:docMk/>
            <pc:sldMk cId="514354986" sldId="348"/>
            <ac:grpSpMk id="4" creationId="{CF6114D0-108E-4425-9DF3-54111C93FC5F}"/>
          </ac:grpSpMkLst>
        </pc:grpChg>
        <pc:grpChg chg="add mod">
          <ac:chgData name="峻軒 康" userId="9e73736f33edee0b" providerId="LiveId" clId="{3841E37B-A2BC-445A-B4E3-4FF0CBAF918B}" dt="2020-06-14T11:58:53.542" v="4101" actId="164"/>
          <ac:grpSpMkLst>
            <pc:docMk/>
            <pc:sldMk cId="514354986" sldId="348"/>
            <ac:grpSpMk id="6" creationId="{15F2D28F-FA83-44DC-BC01-AEA7D0546311}"/>
          </ac:grpSpMkLst>
        </pc:grpChg>
        <pc:grpChg chg="add mod">
          <ac:chgData name="峻軒 康" userId="9e73736f33edee0b" providerId="LiveId" clId="{3841E37B-A2BC-445A-B4E3-4FF0CBAF918B}" dt="2020-06-14T11:58:56.771" v="4102" actId="164"/>
          <ac:grpSpMkLst>
            <pc:docMk/>
            <pc:sldMk cId="514354986" sldId="348"/>
            <ac:grpSpMk id="7" creationId="{32603A57-0BB9-4F84-BAE3-EE8D42C1DE86}"/>
          </ac:grpSpMkLst>
        </pc:grpChg>
      </pc:sldChg>
      <pc:sldChg chg="addSp delSp modSp">
        <pc:chgData name="峻軒 康" userId="9e73736f33edee0b" providerId="LiveId" clId="{3841E37B-A2BC-445A-B4E3-4FF0CBAF918B}" dt="2020-06-11T14:53:48.236" v="3588" actId="478"/>
        <pc:sldMkLst>
          <pc:docMk/>
          <pc:sldMk cId="2470527152" sldId="352"/>
        </pc:sldMkLst>
        <pc:grpChg chg="add mod ord">
          <ac:chgData name="峻軒 康" userId="9e73736f33edee0b" providerId="LiveId" clId="{3841E37B-A2BC-445A-B4E3-4FF0CBAF918B}" dt="2020-06-11T14:53:18.754" v="3585" actId="1076"/>
          <ac:grpSpMkLst>
            <pc:docMk/>
            <pc:sldMk cId="2470527152" sldId="352"/>
            <ac:grpSpMk id="9" creationId="{2CFB5508-269C-49A7-8358-C3EFDA345D24}"/>
          </ac:grpSpMkLst>
        </pc:grpChg>
        <pc:grpChg chg="add del ord">
          <ac:chgData name="峻軒 康" userId="9e73736f33edee0b" providerId="LiveId" clId="{3841E37B-A2BC-445A-B4E3-4FF0CBAF918B}" dt="2020-06-11T14:53:48.236" v="3588" actId="478"/>
          <ac:grpSpMkLst>
            <pc:docMk/>
            <pc:sldMk cId="2470527152" sldId="352"/>
            <ac:grpSpMk id="48" creationId="{CDA18D2E-C47B-4EA0-B48A-91B404AA152A}"/>
          </ac:grpSpMkLst>
        </pc:grp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61" creationId="{F9CC70BA-D0E9-4374-8090-F1298FA73112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62" creationId="{82132B59-173B-484C-AB53-7A7282FF0187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63" creationId="{CB7AFC26-8D52-43BF-842B-EC339397F92F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64" creationId="{305DFBDD-1B5E-4F36-90DD-696212E1A652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65" creationId="{EF1D15B4-B356-4D7E-BE97-70B3B59AEADB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66" creationId="{5BB228E4-B055-4865-BB21-7F25F9B9E9CD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67" creationId="{75EA388F-87E8-4E17-8889-05F8082A010B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68" creationId="{476E65F9-F2FF-4FFF-93A3-0CECF8AE5AC2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69" creationId="{4576D41D-3341-484F-817D-666C3EAE0701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70" creationId="{7A82212B-8788-4B15-BB9B-1D7E9E696F7B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71" creationId="{57BCB2EE-13D7-4211-B6FD-C36854C147EE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73" creationId="{42E23E97-6DFD-4FD6-BEF1-469A501B6969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74" creationId="{FE0D2BCD-B08F-4163-92F7-3624D6A4BFBA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75" creationId="{3DBC7024-E1B9-4CE1-8ABF-DFE725E559C5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76" creationId="{B86C5110-73DF-400E-AEF8-BA6A9372A510}"/>
          </ac:cxnSpMkLst>
        </pc:cxnChg>
        <pc:cxnChg chg="mod">
          <ac:chgData name="峻軒 康" userId="9e73736f33edee0b" providerId="LiveId" clId="{3841E37B-A2BC-445A-B4E3-4FF0CBAF918B}" dt="2020-06-11T14:53:48.236" v="3588" actId="478"/>
          <ac:cxnSpMkLst>
            <pc:docMk/>
            <pc:sldMk cId="2470527152" sldId="352"/>
            <ac:cxnSpMk id="77" creationId="{D229B0A2-4B78-4E3C-AB93-FDDC9B808560}"/>
          </ac:cxnSpMkLst>
        </pc:cxnChg>
      </pc:sldChg>
      <pc:sldChg chg="modSp">
        <pc:chgData name="峻軒 康" userId="9e73736f33edee0b" providerId="LiveId" clId="{3841E37B-A2BC-445A-B4E3-4FF0CBAF918B}" dt="2020-06-14T11:52:28.869" v="3946" actId="20577"/>
        <pc:sldMkLst>
          <pc:docMk/>
          <pc:sldMk cId="3817263776" sldId="366"/>
        </pc:sldMkLst>
        <pc:spChg chg="mod">
          <ac:chgData name="峻軒 康" userId="9e73736f33edee0b" providerId="LiveId" clId="{3841E37B-A2BC-445A-B4E3-4FF0CBAF918B}" dt="2020-05-31T07:58:04.058" v="905" actId="20577"/>
          <ac:spMkLst>
            <pc:docMk/>
            <pc:sldMk cId="3817263776" sldId="366"/>
            <ac:spMk id="65" creationId="{94657716-5E62-4B61-903B-3D72799AB21B}"/>
          </ac:spMkLst>
        </pc:spChg>
        <pc:spChg chg="mod">
          <ac:chgData name="峻軒 康" userId="9e73736f33edee0b" providerId="LiveId" clId="{3841E37B-A2BC-445A-B4E3-4FF0CBAF918B}" dt="2020-06-14T11:52:28.869" v="3946" actId="20577"/>
          <ac:spMkLst>
            <pc:docMk/>
            <pc:sldMk cId="3817263776" sldId="366"/>
            <ac:spMk id="67" creationId="{36C5D44B-659A-4558-8EC9-3317D68D59C8}"/>
          </ac:spMkLst>
        </pc:spChg>
      </pc:sldChg>
      <pc:sldChg chg="modSp">
        <pc:chgData name="峻軒 康" userId="9e73736f33edee0b" providerId="LiveId" clId="{3841E37B-A2BC-445A-B4E3-4FF0CBAF918B}" dt="2020-06-11T15:28:58.261" v="3613" actId="20577"/>
        <pc:sldMkLst>
          <pc:docMk/>
          <pc:sldMk cId="3896367370" sldId="369"/>
        </pc:sldMkLst>
        <pc:spChg chg="mod">
          <ac:chgData name="峻軒 康" userId="9e73736f33edee0b" providerId="LiveId" clId="{3841E37B-A2BC-445A-B4E3-4FF0CBAF918B}" dt="2020-06-11T15:28:58.261" v="3613" actId="20577"/>
          <ac:spMkLst>
            <pc:docMk/>
            <pc:sldMk cId="3896367370" sldId="369"/>
            <ac:spMk id="22" creationId="{5EFFA4B0-EB7B-4365-A8FF-1645F0F76CC7}"/>
          </ac:spMkLst>
        </pc:spChg>
        <pc:spChg chg="mod">
          <ac:chgData name="峻軒 康" userId="9e73736f33edee0b" providerId="LiveId" clId="{3841E37B-A2BC-445A-B4E3-4FF0CBAF918B}" dt="2020-06-04T06:26:27.664" v="2837"/>
          <ac:spMkLst>
            <pc:docMk/>
            <pc:sldMk cId="3896367370" sldId="369"/>
            <ac:spMk id="23" creationId="{D35BA3F9-CCFE-40EC-AD65-86B483296BA1}"/>
          </ac:spMkLst>
        </pc:spChg>
      </pc:sldChg>
      <pc:sldChg chg="modSp">
        <pc:chgData name="峻軒 康" userId="9e73736f33edee0b" providerId="LiveId" clId="{3841E37B-A2BC-445A-B4E3-4FF0CBAF918B}" dt="2020-06-11T15:45:04.157" v="3620" actId="1076"/>
        <pc:sldMkLst>
          <pc:docMk/>
          <pc:sldMk cId="1928752971" sldId="370"/>
        </pc:sldMkLst>
        <pc:spChg chg="mod">
          <ac:chgData name="峻軒 康" userId="9e73736f33edee0b" providerId="LiveId" clId="{3841E37B-A2BC-445A-B4E3-4FF0CBAF918B}" dt="2020-06-11T15:45:04.157" v="3620" actId="1076"/>
          <ac:spMkLst>
            <pc:docMk/>
            <pc:sldMk cId="1928752971" sldId="370"/>
            <ac:spMk id="7" creationId="{EE4559B8-04DB-4F2E-9FE2-CEBDC74FA9F2}"/>
          </ac:spMkLst>
        </pc:spChg>
      </pc:sldChg>
      <pc:sldChg chg="addSp delSp modSp">
        <pc:chgData name="峻軒 康" userId="9e73736f33edee0b" providerId="LiveId" clId="{3841E37B-A2BC-445A-B4E3-4FF0CBAF918B}" dt="2020-06-11T14:56:54.524" v="3595" actId="167"/>
        <pc:sldMkLst>
          <pc:docMk/>
          <pc:sldMk cId="2380919075" sldId="372"/>
        </pc:sldMkLst>
        <pc:grpChg chg="add ord">
          <ac:chgData name="峻軒 康" userId="9e73736f33edee0b" providerId="LiveId" clId="{3841E37B-A2BC-445A-B4E3-4FF0CBAF918B}" dt="2020-06-11T14:56:54.524" v="3595" actId="167"/>
          <ac:grpSpMkLst>
            <pc:docMk/>
            <pc:sldMk cId="2380919075" sldId="372"/>
            <ac:grpSpMk id="11" creationId="{9D4835C5-912B-4DBA-A05C-062EE1279339}"/>
          </ac:grpSpMkLst>
        </pc:grpChg>
        <pc:picChg chg="add del mod">
          <ac:chgData name="峻軒 康" userId="9e73736f33edee0b" providerId="LiveId" clId="{3841E37B-A2BC-445A-B4E3-4FF0CBAF918B}" dt="2020-06-11T14:56:42.425" v="3593" actId="478"/>
          <ac:picMkLst>
            <pc:docMk/>
            <pc:sldMk cId="2380919075" sldId="372"/>
            <ac:picMk id="3" creationId="{7B3CF61B-7421-463E-A656-75E1197C10E1}"/>
          </ac:picMkLst>
        </pc:picChg>
      </pc:sldChg>
      <pc:sldChg chg="addSp delSp modSp">
        <pc:chgData name="峻軒 康" userId="9e73736f33edee0b" providerId="LiveId" clId="{3841E37B-A2BC-445A-B4E3-4FF0CBAF918B}" dt="2020-06-14T13:58:02.009" v="4604" actId="1076"/>
        <pc:sldMkLst>
          <pc:docMk/>
          <pc:sldMk cId="2765421502" sldId="373"/>
        </pc:sldMkLst>
        <pc:spChg chg="mod">
          <ac:chgData name="峻軒 康" userId="9e73736f33edee0b" providerId="LiveId" clId="{3841E37B-A2BC-445A-B4E3-4FF0CBAF918B}" dt="2020-06-14T13:57:57.177" v="4603" actId="1076"/>
          <ac:spMkLst>
            <pc:docMk/>
            <pc:sldMk cId="2765421502" sldId="373"/>
            <ac:spMk id="8" creationId="{776933A4-B91B-4AE4-B9B6-6A77E1C47230}"/>
          </ac:spMkLst>
        </pc:spChg>
        <pc:spChg chg="mod">
          <ac:chgData name="峻軒 康" userId="9e73736f33edee0b" providerId="LiveId" clId="{3841E37B-A2BC-445A-B4E3-4FF0CBAF918B}" dt="2020-06-13T09:38:47.351" v="3766" actId="1076"/>
          <ac:spMkLst>
            <pc:docMk/>
            <pc:sldMk cId="2765421502" sldId="373"/>
            <ac:spMk id="9" creationId="{77620552-47A3-4A18-B6AA-BCBAB9CBE5AE}"/>
          </ac:spMkLst>
        </pc:spChg>
        <pc:spChg chg="del mod">
          <ac:chgData name="峻軒 康" userId="9e73736f33edee0b" providerId="LiveId" clId="{3841E37B-A2BC-445A-B4E3-4FF0CBAF918B}" dt="2020-06-13T09:37:49.859" v="3753" actId="478"/>
          <ac:spMkLst>
            <pc:docMk/>
            <pc:sldMk cId="2765421502" sldId="373"/>
            <ac:spMk id="10" creationId="{E05A49EB-E56B-4AE0-957D-DDE95EFE6484}"/>
          </ac:spMkLst>
        </pc:spChg>
        <pc:spChg chg="del mod">
          <ac:chgData name="峻軒 康" userId="9e73736f33edee0b" providerId="LiveId" clId="{3841E37B-A2BC-445A-B4E3-4FF0CBAF918B}" dt="2020-06-14T13:57:45.259" v="4599" actId="478"/>
          <ac:spMkLst>
            <pc:docMk/>
            <pc:sldMk cId="2765421502" sldId="373"/>
            <ac:spMk id="11" creationId="{7188E1B6-6826-4147-B537-F5AEEDFC7327}"/>
          </ac:spMkLst>
        </pc:spChg>
        <pc:spChg chg="del">
          <ac:chgData name="峻軒 康" userId="9e73736f33edee0b" providerId="LiveId" clId="{3841E37B-A2BC-445A-B4E3-4FF0CBAF918B}" dt="2020-06-13T09:37:58.382" v="3756" actId="478"/>
          <ac:spMkLst>
            <pc:docMk/>
            <pc:sldMk cId="2765421502" sldId="373"/>
            <ac:spMk id="12" creationId="{D8595006-9031-46A0-9B76-EF0FC5DB5684}"/>
          </ac:spMkLst>
        </pc:spChg>
        <pc:spChg chg="del mod">
          <ac:chgData name="峻軒 康" userId="9e73736f33edee0b" providerId="LiveId" clId="{3841E37B-A2BC-445A-B4E3-4FF0CBAF918B}" dt="2020-06-14T13:57:46.432" v="4600" actId="478"/>
          <ac:spMkLst>
            <pc:docMk/>
            <pc:sldMk cId="2765421502" sldId="373"/>
            <ac:spMk id="13" creationId="{3C19B0CD-078E-429C-ABB9-3B715F346E8B}"/>
          </ac:spMkLst>
        </pc:spChg>
        <pc:spChg chg="add mod">
          <ac:chgData name="峻軒 康" userId="9e73736f33edee0b" providerId="LiveId" clId="{3841E37B-A2BC-445A-B4E3-4FF0CBAF918B}" dt="2020-06-14T13:57:54.231" v="4602" actId="1076"/>
          <ac:spMkLst>
            <pc:docMk/>
            <pc:sldMk cId="2765421502" sldId="373"/>
            <ac:spMk id="14" creationId="{2B408036-2283-4B22-BC34-59BE903A212A}"/>
          </ac:spMkLst>
        </pc:spChg>
        <pc:spChg chg="add del mod">
          <ac:chgData name="峻軒 康" userId="9e73736f33edee0b" providerId="LiveId" clId="{3841E37B-A2BC-445A-B4E3-4FF0CBAF918B}" dt="2020-06-14T13:57:47.617" v="4601" actId="478"/>
          <ac:spMkLst>
            <pc:docMk/>
            <pc:sldMk cId="2765421502" sldId="373"/>
            <ac:spMk id="15" creationId="{C67F1CC0-2D31-4B8C-86B5-968130B921F0}"/>
          </ac:spMkLst>
        </pc:spChg>
        <pc:spChg chg="mod">
          <ac:chgData name="峻軒 康" userId="9e73736f33edee0b" providerId="LiveId" clId="{3841E37B-A2BC-445A-B4E3-4FF0CBAF918B}" dt="2020-06-14T12:20:14.258" v="4276" actId="404"/>
          <ac:spMkLst>
            <pc:docMk/>
            <pc:sldMk cId="2765421502" sldId="373"/>
            <ac:spMk id="17" creationId="{8FBCA30B-52E6-47C1-8D87-553CA6D4EA0F}"/>
          </ac:spMkLst>
        </pc:spChg>
        <pc:spChg chg="mod">
          <ac:chgData name="峻軒 康" userId="9e73736f33edee0b" providerId="LiveId" clId="{3841E37B-A2BC-445A-B4E3-4FF0CBAF918B}" dt="2020-06-14T12:20:14.258" v="4276" actId="404"/>
          <ac:spMkLst>
            <pc:docMk/>
            <pc:sldMk cId="2765421502" sldId="373"/>
            <ac:spMk id="18" creationId="{50ACEA5D-57D7-4496-A49B-D4C774458B2E}"/>
          </ac:spMkLst>
        </pc:spChg>
        <pc:spChg chg="mod">
          <ac:chgData name="峻軒 康" userId="9e73736f33edee0b" providerId="LiveId" clId="{3841E37B-A2BC-445A-B4E3-4FF0CBAF918B}" dt="2020-06-14T12:20:14.258" v="4276" actId="404"/>
          <ac:spMkLst>
            <pc:docMk/>
            <pc:sldMk cId="2765421502" sldId="373"/>
            <ac:spMk id="20" creationId="{377F503B-DD60-4AE5-87FF-CDA41D7AF3CC}"/>
          </ac:spMkLst>
        </pc:spChg>
        <pc:spChg chg="mod">
          <ac:chgData name="峻軒 康" userId="9e73736f33edee0b" providerId="LiveId" clId="{3841E37B-A2BC-445A-B4E3-4FF0CBAF918B}" dt="2020-06-14T12:20:14.258" v="4276" actId="404"/>
          <ac:spMkLst>
            <pc:docMk/>
            <pc:sldMk cId="2765421502" sldId="373"/>
            <ac:spMk id="21" creationId="{C76576AD-E446-4739-9C90-42BB2D50721B}"/>
          </ac:spMkLst>
        </pc:spChg>
        <pc:spChg chg="mod">
          <ac:chgData name="峻軒 康" userId="9e73736f33edee0b" providerId="LiveId" clId="{3841E37B-A2BC-445A-B4E3-4FF0CBAF918B}" dt="2020-06-14T12:20:14.258" v="4276" actId="404"/>
          <ac:spMkLst>
            <pc:docMk/>
            <pc:sldMk cId="2765421502" sldId="373"/>
            <ac:spMk id="23" creationId="{3F752375-D408-4DFB-BEF0-4F758BB2D0D3}"/>
          </ac:spMkLst>
        </pc:spChg>
        <pc:spChg chg="mod">
          <ac:chgData name="峻軒 康" userId="9e73736f33edee0b" providerId="LiveId" clId="{3841E37B-A2BC-445A-B4E3-4FF0CBAF918B}" dt="2020-06-14T12:20:14.258" v="4276" actId="404"/>
          <ac:spMkLst>
            <pc:docMk/>
            <pc:sldMk cId="2765421502" sldId="373"/>
            <ac:spMk id="24" creationId="{DD7F8CCF-40BA-4A48-A84F-934E1BCA40AA}"/>
          </ac:spMkLst>
        </pc:spChg>
        <pc:spChg chg="mod">
          <ac:chgData name="峻軒 康" userId="9e73736f33edee0b" providerId="LiveId" clId="{3841E37B-A2BC-445A-B4E3-4FF0CBAF918B}" dt="2020-06-14T12:20:14.258" v="4276" actId="404"/>
          <ac:spMkLst>
            <pc:docMk/>
            <pc:sldMk cId="2765421502" sldId="373"/>
            <ac:spMk id="26" creationId="{DAE218C7-2999-45FE-851D-FE975DC34AD2}"/>
          </ac:spMkLst>
        </pc:spChg>
        <pc:spChg chg="mod">
          <ac:chgData name="峻軒 康" userId="9e73736f33edee0b" providerId="LiveId" clId="{3841E37B-A2BC-445A-B4E3-4FF0CBAF918B}" dt="2020-06-14T12:20:14.258" v="4276" actId="404"/>
          <ac:spMkLst>
            <pc:docMk/>
            <pc:sldMk cId="2765421502" sldId="373"/>
            <ac:spMk id="27" creationId="{1B01F2D0-D78E-4197-9847-8B53E603528E}"/>
          </ac:spMkLst>
        </pc:spChg>
        <pc:spChg chg="add del mod">
          <ac:chgData name="峻軒 康" userId="9e73736f33edee0b" providerId="LiveId" clId="{3841E37B-A2BC-445A-B4E3-4FF0CBAF918B}" dt="2020-06-14T12:20:16.635" v="4277"/>
          <ac:spMkLst>
            <pc:docMk/>
            <pc:sldMk cId="2765421502" sldId="373"/>
            <ac:spMk id="34" creationId="{5A093B8A-B368-4C18-8C76-E138EFA9089C}"/>
          </ac:spMkLst>
        </pc:spChg>
        <pc:spChg chg="add del mod">
          <ac:chgData name="峻軒 康" userId="9e73736f33edee0b" providerId="LiveId" clId="{3841E37B-A2BC-445A-B4E3-4FF0CBAF918B}" dt="2020-06-14T12:20:16.635" v="4277"/>
          <ac:spMkLst>
            <pc:docMk/>
            <pc:sldMk cId="2765421502" sldId="373"/>
            <ac:spMk id="35" creationId="{209EBC13-BD1B-4F6D-B36A-0D416936FABA}"/>
          </ac:spMkLst>
        </pc:spChg>
        <pc:spChg chg="add del mod">
          <ac:chgData name="峻軒 康" userId="9e73736f33edee0b" providerId="LiveId" clId="{3841E37B-A2BC-445A-B4E3-4FF0CBAF918B}" dt="2020-06-14T12:20:16.635" v="4277"/>
          <ac:spMkLst>
            <pc:docMk/>
            <pc:sldMk cId="2765421502" sldId="373"/>
            <ac:spMk id="36" creationId="{2804AFB3-1F57-4C47-B97D-009860E02764}"/>
          </ac:spMkLst>
        </pc:spChg>
        <pc:spChg chg="add del mod">
          <ac:chgData name="峻軒 康" userId="9e73736f33edee0b" providerId="LiveId" clId="{3841E37B-A2BC-445A-B4E3-4FF0CBAF918B}" dt="2020-06-14T12:20:16.635" v="4277"/>
          <ac:spMkLst>
            <pc:docMk/>
            <pc:sldMk cId="2765421502" sldId="373"/>
            <ac:spMk id="37" creationId="{868F472E-BDC4-4946-B606-F6E5DDAB324C}"/>
          </ac:spMkLst>
        </pc:spChg>
        <pc:spChg chg="add del mod">
          <ac:chgData name="峻軒 康" userId="9e73736f33edee0b" providerId="LiveId" clId="{3841E37B-A2BC-445A-B4E3-4FF0CBAF918B}" dt="2020-06-14T12:20:16.635" v="4277"/>
          <ac:spMkLst>
            <pc:docMk/>
            <pc:sldMk cId="2765421502" sldId="373"/>
            <ac:spMk id="38" creationId="{AAA509E9-0196-47A9-8CE7-B45D3B627F89}"/>
          </ac:spMkLst>
        </pc:spChg>
        <pc:spChg chg="add del mod">
          <ac:chgData name="峻軒 康" userId="9e73736f33edee0b" providerId="LiveId" clId="{3841E37B-A2BC-445A-B4E3-4FF0CBAF918B}" dt="2020-06-14T12:20:16.635" v="4277"/>
          <ac:spMkLst>
            <pc:docMk/>
            <pc:sldMk cId="2765421502" sldId="373"/>
            <ac:spMk id="39" creationId="{3F2354B6-C6F1-415D-8152-BB4CA75B5045}"/>
          </ac:spMkLst>
        </pc:spChg>
        <pc:grpChg chg="add del mod">
          <ac:chgData name="峻軒 康" userId="9e73736f33edee0b" providerId="LiveId" clId="{3841E37B-A2BC-445A-B4E3-4FF0CBAF918B}" dt="2020-06-14T12:20:16.635" v="4277"/>
          <ac:grpSpMkLst>
            <pc:docMk/>
            <pc:sldMk cId="2765421502" sldId="373"/>
            <ac:grpSpMk id="16" creationId="{5B45FBBA-3CF3-47C3-B43D-D21455802421}"/>
          </ac:grpSpMkLst>
        </pc:grpChg>
        <pc:grpChg chg="add del mod">
          <ac:chgData name="峻軒 康" userId="9e73736f33edee0b" providerId="LiveId" clId="{3841E37B-A2BC-445A-B4E3-4FF0CBAF918B}" dt="2020-06-14T12:20:16.635" v="4277"/>
          <ac:grpSpMkLst>
            <pc:docMk/>
            <pc:sldMk cId="2765421502" sldId="373"/>
            <ac:grpSpMk id="19" creationId="{48847A6F-F1F3-4F07-97B0-BE47858F2FBE}"/>
          </ac:grpSpMkLst>
        </pc:grpChg>
        <pc:grpChg chg="add del mod">
          <ac:chgData name="峻軒 康" userId="9e73736f33edee0b" providerId="LiveId" clId="{3841E37B-A2BC-445A-B4E3-4FF0CBAF918B}" dt="2020-06-14T12:20:16.635" v="4277"/>
          <ac:grpSpMkLst>
            <pc:docMk/>
            <pc:sldMk cId="2765421502" sldId="373"/>
            <ac:grpSpMk id="22" creationId="{61307837-405E-4845-A7ED-12843D5DFB67}"/>
          </ac:grpSpMkLst>
        </pc:grpChg>
        <pc:grpChg chg="add del mod">
          <ac:chgData name="峻軒 康" userId="9e73736f33edee0b" providerId="LiveId" clId="{3841E37B-A2BC-445A-B4E3-4FF0CBAF918B}" dt="2020-06-14T12:20:16.635" v="4277"/>
          <ac:grpSpMkLst>
            <pc:docMk/>
            <pc:sldMk cId="2765421502" sldId="373"/>
            <ac:grpSpMk id="25" creationId="{FC7885F0-CD43-4279-8D13-41250F3C68DE}"/>
          </ac:grpSpMkLst>
        </pc:grpChg>
        <pc:grpChg chg="add mod">
          <ac:chgData name="峻軒 康" userId="9e73736f33edee0b" providerId="LiveId" clId="{3841E37B-A2BC-445A-B4E3-4FF0CBAF918B}" dt="2020-06-14T13:58:02.009" v="4604" actId="1076"/>
          <ac:grpSpMkLst>
            <pc:docMk/>
            <pc:sldMk cId="2765421502" sldId="373"/>
            <ac:grpSpMk id="50" creationId="{B801B24F-3422-4750-AB9C-999560F9F2F8}"/>
          </ac:grpSpMkLst>
        </pc:grpChg>
        <pc:grpChg chg="add mod">
          <ac:chgData name="峻軒 康" userId="9e73736f33edee0b" providerId="LiveId" clId="{3841E37B-A2BC-445A-B4E3-4FF0CBAF918B}" dt="2020-06-14T13:58:02.009" v="4604" actId="1076"/>
          <ac:grpSpMkLst>
            <pc:docMk/>
            <pc:sldMk cId="2765421502" sldId="373"/>
            <ac:grpSpMk id="53" creationId="{7FEBC62A-04D8-4C57-9C38-30EC1E216108}"/>
          </ac:grpSpMkLst>
        </pc:grpChg>
        <pc:grpChg chg="add mod">
          <ac:chgData name="峻軒 康" userId="9e73736f33edee0b" providerId="LiveId" clId="{3841E37B-A2BC-445A-B4E3-4FF0CBAF918B}" dt="2020-06-14T13:58:02.009" v="4604" actId="1076"/>
          <ac:grpSpMkLst>
            <pc:docMk/>
            <pc:sldMk cId="2765421502" sldId="373"/>
            <ac:grpSpMk id="56" creationId="{0083CDDF-93F6-4C73-A725-4A351F791202}"/>
          </ac:grpSpMkLst>
        </pc:grpChg>
        <pc:grpChg chg="add mod">
          <ac:chgData name="峻軒 康" userId="9e73736f33edee0b" providerId="LiveId" clId="{3841E37B-A2BC-445A-B4E3-4FF0CBAF918B}" dt="2020-06-14T13:58:02.009" v="4604" actId="1076"/>
          <ac:grpSpMkLst>
            <pc:docMk/>
            <pc:sldMk cId="2765421502" sldId="373"/>
            <ac:grpSpMk id="59" creationId="{30BB4ED8-42D5-497B-B26E-BE0258C44DAA}"/>
          </ac:grpSpMkLst>
        </pc:grpChg>
        <pc:cxnChg chg="add del mod">
          <ac:chgData name="峻軒 康" userId="9e73736f33edee0b" providerId="LiveId" clId="{3841E37B-A2BC-445A-B4E3-4FF0CBAF918B}" dt="2020-06-14T12:20:16.635" v="4277"/>
          <ac:cxnSpMkLst>
            <pc:docMk/>
            <pc:sldMk cId="2765421502" sldId="373"/>
            <ac:cxnSpMk id="28" creationId="{09FE3571-5E4F-4A58-9584-D10DF37CCFA0}"/>
          </ac:cxnSpMkLst>
        </pc:cxnChg>
        <pc:cxnChg chg="add del mod">
          <ac:chgData name="峻軒 康" userId="9e73736f33edee0b" providerId="LiveId" clId="{3841E37B-A2BC-445A-B4E3-4FF0CBAF918B}" dt="2020-06-14T12:20:16.635" v="4277"/>
          <ac:cxnSpMkLst>
            <pc:docMk/>
            <pc:sldMk cId="2765421502" sldId="373"/>
            <ac:cxnSpMk id="29" creationId="{679C87F1-261C-4AD1-96DC-7117CA32AF6C}"/>
          </ac:cxnSpMkLst>
        </pc:cxnChg>
        <pc:cxnChg chg="add del mod">
          <ac:chgData name="峻軒 康" userId="9e73736f33edee0b" providerId="LiveId" clId="{3841E37B-A2BC-445A-B4E3-4FF0CBAF918B}" dt="2020-06-14T12:20:16.635" v="4277"/>
          <ac:cxnSpMkLst>
            <pc:docMk/>
            <pc:sldMk cId="2765421502" sldId="373"/>
            <ac:cxnSpMk id="30" creationId="{2F697649-07C5-409E-A491-B9A6DA5B9766}"/>
          </ac:cxnSpMkLst>
        </pc:cxnChg>
        <pc:cxnChg chg="add del mod">
          <ac:chgData name="峻軒 康" userId="9e73736f33edee0b" providerId="LiveId" clId="{3841E37B-A2BC-445A-B4E3-4FF0CBAF918B}" dt="2020-06-14T12:20:16.635" v="4277"/>
          <ac:cxnSpMkLst>
            <pc:docMk/>
            <pc:sldMk cId="2765421502" sldId="373"/>
            <ac:cxnSpMk id="31" creationId="{D0D7E149-1540-4EA1-A80D-8B7982660EAF}"/>
          </ac:cxnSpMkLst>
        </pc:cxnChg>
        <pc:cxnChg chg="add del mod">
          <ac:chgData name="峻軒 康" userId="9e73736f33edee0b" providerId="LiveId" clId="{3841E37B-A2BC-445A-B4E3-4FF0CBAF918B}" dt="2020-06-14T12:20:16.635" v="4277"/>
          <ac:cxnSpMkLst>
            <pc:docMk/>
            <pc:sldMk cId="2765421502" sldId="373"/>
            <ac:cxnSpMk id="32" creationId="{DCDC98D0-5F41-4A89-B1A8-74694FA353BF}"/>
          </ac:cxnSpMkLst>
        </pc:cxnChg>
        <pc:cxnChg chg="add del mod">
          <ac:chgData name="峻軒 康" userId="9e73736f33edee0b" providerId="LiveId" clId="{3841E37B-A2BC-445A-B4E3-4FF0CBAF918B}" dt="2020-06-14T12:20:16.635" v="4277"/>
          <ac:cxnSpMkLst>
            <pc:docMk/>
            <pc:sldMk cId="2765421502" sldId="373"/>
            <ac:cxnSpMk id="33" creationId="{94B18188-5205-4281-8B13-89EC5CF4B109}"/>
          </ac:cxnSpMkLst>
        </pc:cxnChg>
        <pc:cxnChg chg="add mod">
          <ac:chgData name="峻軒 康" userId="9e73736f33edee0b" providerId="LiveId" clId="{3841E37B-A2BC-445A-B4E3-4FF0CBAF918B}" dt="2020-06-14T13:58:02.009" v="4604" actId="1076"/>
          <ac:cxnSpMkLst>
            <pc:docMk/>
            <pc:sldMk cId="2765421502" sldId="373"/>
            <ac:cxnSpMk id="62" creationId="{AC8496B2-F2E0-4597-A027-8D37124673F3}"/>
          </ac:cxnSpMkLst>
        </pc:cxnChg>
        <pc:cxnChg chg="add mod">
          <ac:chgData name="峻軒 康" userId="9e73736f33edee0b" providerId="LiveId" clId="{3841E37B-A2BC-445A-B4E3-4FF0CBAF918B}" dt="2020-06-14T13:58:02.009" v="4604" actId="1076"/>
          <ac:cxnSpMkLst>
            <pc:docMk/>
            <pc:sldMk cId="2765421502" sldId="373"/>
            <ac:cxnSpMk id="63" creationId="{1E1409AB-8112-4C4C-A4B2-6048D4E2A36C}"/>
          </ac:cxnSpMkLst>
        </pc:cxnChg>
        <pc:cxnChg chg="add mod">
          <ac:chgData name="峻軒 康" userId="9e73736f33edee0b" providerId="LiveId" clId="{3841E37B-A2BC-445A-B4E3-4FF0CBAF918B}" dt="2020-06-14T13:58:02.009" v="4604" actId="1076"/>
          <ac:cxnSpMkLst>
            <pc:docMk/>
            <pc:sldMk cId="2765421502" sldId="373"/>
            <ac:cxnSpMk id="64" creationId="{9B6E73CD-5133-412C-ABDC-0A9786DE7295}"/>
          </ac:cxnSpMkLst>
        </pc:cxnChg>
        <pc:cxnChg chg="add mod">
          <ac:chgData name="峻軒 康" userId="9e73736f33edee0b" providerId="LiveId" clId="{3841E37B-A2BC-445A-B4E3-4FF0CBAF918B}" dt="2020-06-14T13:58:02.009" v="4604" actId="1076"/>
          <ac:cxnSpMkLst>
            <pc:docMk/>
            <pc:sldMk cId="2765421502" sldId="373"/>
            <ac:cxnSpMk id="65" creationId="{1B9BBE1F-C13A-4B9A-8A73-2247EEF44E16}"/>
          </ac:cxnSpMkLst>
        </pc:cxnChg>
        <pc:cxnChg chg="add mod">
          <ac:chgData name="峻軒 康" userId="9e73736f33edee0b" providerId="LiveId" clId="{3841E37B-A2BC-445A-B4E3-4FF0CBAF918B}" dt="2020-06-14T13:58:02.009" v="4604" actId="1076"/>
          <ac:cxnSpMkLst>
            <pc:docMk/>
            <pc:sldMk cId="2765421502" sldId="373"/>
            <ac:cxnSpMk id="66" creationId="{36B14DA9-D271-46F9-92A7-BC8400F040D7}"/>
          </ac:cxnSpMkLst>
        </pc:cxnChg>
        <pc:cxnChg chg="add mod">
          <ac:chgData name="峻軒 康" userId="9e73736f33edee0b" providerId="LiveId" clId="{3841E37B-A2BC-445A-B4E3-4FF0CBAF918B}" dt="2020-06-14T13:58:02.009" v="4604" actId="1076"/>
          <ac:cxnSpMkLst>
            <pc:docMk/>
            <pc:sldMk cId="2765421502" sldId="373"/>
            <ac:cxnSpMk id="67" creationId="{F4C1BA08-2E37-4B1C-8009-B642FBDCD67C}"/>
          </ac:cxnSpMkLst>
        </pc:cxnChg>
      </pc:sldChg>
      <pc:sldChg chg="addSp delSp modSp">
        <pc:chgData name="峻軒 康" userId="9e73736f33edee0b" providerId="LiveId" clId="{3841E37B-A2BC-445A-B4E3-4FF0CBAF918B}" dt="2020-06-14T13:58:22.840" v="4611" actId="1076"/>
        <pc:sldMkLst>
          <pc:docMk/>
          <pc:sldMk cId="2906353679" sldId="374"/>
        </pc:sldMkLst>
        <pc:spChg chg="del">
          <ac:chgData name="峻軒 康" userId="9e73736f33edee0b" providerId="LiveId" clId="{3841E37B-A2BC-445A-B4E3-4FF0CBAF918B}" dt="2020-06-13T09:38:23.609" v="3760"/>
          <ac:spMkLst>
            <pc:docMk/>
            <pc:sldMk cId="2906353679" sldId="374"/>
            <ac:spMk id="4" creationId="{E7BD500C-6433-43B5-9870-C7A18DC201F4}"/>
          </ac:spMkLst>
        </pc:spChg>
        <pc:spChg chg="mod">
          <ac:chgData name="峻軒 康" userId="9e73736f33edee0b" providerId="LiveId" clId="{3841E37B-A2BC-445A-B4E3-4FF0CBAF918B}" dt="2020-06-14T13:58:17.691" v="4610" actId="1076"/>
          <ac:spMkLst>
            <pc:docMk/>
            <pc:sldMk cId="2906353679" sldId="374"/>
            <ac:spMk id="5" creationId="{E5637102-6493-4F98-A521-C4B4A599096B}"/>
          </ac:spMkLst>
        </pc:spChg>
        <pc:spChg chg="del mod">
          <ac:chgData name="峻軒 康" userId="9e73736f33edee0b" providerId="LiveId" clId="{3841E37B-A2BC-445A-B4E3-4FF0CBAF918B}" dt="2020-06-13T09:38:18.444" v="3759" actId="478"/>
          <ac:spMkLst>
            <pc:docMk/>
            <pc:sldMk cId="2906353679" sldId="374"/>
            <ac:spMk id="6" creationId="{BC344CCB-07F2-447E-BE21-5AB64882345D}"/>
          </ac:spMkLst>
        </pc:spChg>
        <pc:spChg chg="del mod">
          <ac:chgData name="峻軒 康" userId="9e73736f33edee0b" providerId="LiveId" clId="{3841E37B-A2BC-445A-B4E3-4FF0CBAF918B}" dt="2020-06-13T09:38:23.609" v="3760"/>
          <ac:spMkLst>
            <pc:docMk/>
            <pc:sldMk cId="2906353679" sldId="374"/>
            <ac:spMk id="11" creationId="{9FE5B5EC-A1A5-435D-A77D-44F94BBE91FE}"/>
          </ac:spMkLst>
        </pc:spChg>
        <pc:spChg chg="del mod">
          <ac:chgData name="峻軒 康" userId="9e73736f33edee0b" providerId="LiveId" clId="{3841E37B-A2BC-445A-B4E3-4FF0CBAF918B}" dt="2020-06-13T09:46:29.525" v="3775" actId="478"/>
          <ac:spMkLst>
            <pc:docMk/>
            <pc:sldMk cId="2906353679" sldId="374"/>
            <ac:spMk id="12" creationId="{66E2D48B-CF65-4129-80A0-EEB55D0CBC11}"/>
          </ac:spMkLst>
        </pc:spChg>
        <pc:spChg chg="del mod">
          <ac:chgData name="峻軒 康" userId="9e73736f33edee0b" providerId="LiveId" clId="{3841E37B-A2BC-445A-B4E3-4FF0CBAF918B}" dt="2020-06-14T13:58:07.146" v="4605" actId="478"/>
          <ac:spMkLst>
            <pc:docMk/>
            <pc:sldMk cId="2906353679" sldId="374"/>
            <ac:spMk id="13" creationId="{2A3F8849-C5A3-4BF4-86B8-55F2D570FA87}"/>
          </ac:spMkLst>
        </pc:spChg>
        <pc:spChg chg="add mod">
          <ac:chgData name="峻軒 康" userId="9e73736f33edee0b" providerId="LiveId" clId="{3841E37B-A2BC-445A-B4E3-4FF0CBAF918B}" dt="2020-06-14T13:58:14.271" v="4609" actId="1076"/>
          <ac:spMkLst>
            <pc:docMk/>
            <pc:sldMk cId="2906353679" sldId="374"/>
            <ac:spMk id="14" creationId="{D540E6D5-AF02-4D15-8BCC-69D131E8DA6D}"/>
          </ac:spMkLst>
        </pc:spChg>
        <pc:spChg chg="add mod">
          <ac:chgData name="峻軒 康" userId="9e73736f33edee0b" providerId="LiveId" clId="{3841E37B-A2BC-445A-B4E3-4FF0CBAF918B}" dt="2020-06-14T13:58:12.843" v="4608" actId="1076"/>
          <ac:spMkLst>
            <pc:docMk/>
            <pc:sldMk cId="2906353679" sldId="374"/>
            <ac:spMk id="15" creationId="{7903A821-C197-460E-8F03-AC92F1977BE9}"/>
          </ac:spMkLst>
        </pc:spChg>
        <pc:spChg chg="add del mod">
          <ac:chgData name="峻軒 康" userId="9e73736f33edee0b" providerId="LiveId" clId="{3841E37B-A2BC-445A-B4E3-4FF0CBAF918B}" dt="2020-06-14T13:58:09.442" v="4607" actId="478"/>
          <ac:spMkLst>
            <pc:docMk/>
            <pc:sldMk cId="2906353679" sldId="374"/>
            <ac:spMk id="16" creationId="{1A4DE00D-640F-4653-A016-47E1A4A29040}"/>
          </ac:spMkLst>
        </pc:spChg>
        <pc:spChg chg="add del mod">
          <ac:chgData name="峻軒 康" userId="9e73736f33edee0b" providerId="LiveId" clId="{3841E37B-A2BC-445A-B4E3-4FF0CBAF918B}" dt="2020-06-14T13:58:08.337" v="4606" actId="478"/>
          <ac:spMkLst>
            <pc:docMk/>
            <pc:sldMk cId="2906353679" sldId="374"/>
            <ac:spMk id="17" creationId="{3D26A621-92BD-446C-887B-2C5D59A256C0}"/>
          </ac:spMkLst>
        </pc:spChg>
        <pc:grpChg chg="add mod">
          <ac:chgData name="峻軒 康" userId="9e73736f33edee0b" providerId="LiveId" clId="{3841E37B-A2BC-445A-B4E3-4FF0CBAF918B}" dt="2020-06-14T13:58:22.840" v="4611" actId="1076"/>
          <ac:grpSpMkLst>
            <pc:docMk/>
            <pc:sldMk cId="2906353679" sldId="374"/>
            <ac:grpSpMk id="18" creationId="{8E82A7EE-C684-467D-BB29-E1470520DE7E}"/>
          </ac:grpSpMkLst>
        </pc:grpChg>
        <pc:grpChg chg="add mod">
          <ac:chgData name="峻軒 康" userId="9e73736f33edee0b" providerId="LiveId" clId="{3841E37B-A2BC-445A-B4E3-4FF0CBAF918B}" dt="2020-06-14T13:58:22.840" v="4611" actId="1076"/>
          <ac:grpSpMkLst>
            <pc:docMk/>
            <pc:sldMk cId="2906353679" sldId="374"/>
            <ac:grpSpMk id="21" creationId="{F118B228-E955-45D1-BC84-066D69614EA7}"/>
          </ac:grpSpMkLst>
        </pc:grpChg>
        <pc:grpChg chg="add mod">
          <ac:chgData name="峻軒 康" userId="9e73736f33edee0b" providerId="LiveId" clId="{3841E37B-A2BC-445A-B4E3-4FF0CBAF918B}" dt="2020-06-14T13:58:22.840" v="4611" actId="1076"/>
          <ac:grpSpMkLst>
            <pc:docMk/>
            <pc:sldMk cId="2906353679" sldId="374"/>
            <ac:grpSpMk id="24" creationId="{28DD42F9-53DE-4DB6-A731-FAA99C0DADC2}"/>
          </ac:grpSpMkLst>
        </pc:grpChg>
        <pc:grpChg chg="add mod">
          <ac:chgData name="峻軒 康" userId="9e73736f33edee0b" providerId="LiveId" clId="{3841E37B-A2BC-445A-B4E3-4FF0CBAF918B}" dt="2020-06-14T13:58:22.840" v="4611" actId="1076"/>
          <ac:grpSpMkLst>
            <pc:docMk/>
            <pc:sldMk cId="2906353679" sldId="374"/>
            <ac:grpSpMk id="27" creationId="{CC0686A2-8860-4EFD-8860-CC86287E56F0}"/>
          </ac:grpSpMkLst>
        </pc:grpChg>
        <pc:cxnChg chg="add mod">
          <ac:chgData name="峻軒 康" userId="9e73736f33edee0b" providerId="LiveId" clId="{3841E37B-A2BC-445A-B4E3-4FF0CBAF918B}" dt="2020-06-14T13:58:22.840" v="4611" actId="1076"/>
          <ac:cxnSpMkLst>
            <pc:docMk/>
            <pc:sldMk cId="2906353679" sldId="374"/>
            <ac:cxnSpMk id="30" creationId="{031A1AA6-2E53-435C-9EE3-B7FA2D3BBED5}"/>
          </ac:cxnSpMkLst>
        </pc:cxnChg>
        <pc:cxnChg chg="add mod">
          <ac:chgData name="峻軒 康" userId="9e73736f33edee0b" providerId="LiveId" clId="{3841E37B-A2BC-445A-B4E3-4FF0CBAF918B}" dt="2020-06-14T13:58:22.840" v="4611" actId="1076"/>
          <ac:cxnSpMkLst>
            <pc:docMk/>
            <pc:sldMk cId="2906353679" sldId="374"/>
            <ac:cxnSpMk id="31" creationId="{5CBBFE65-F2DC-4CFF-B11E-FFCA67C14917}"/>
          </ac:cxnSpMkLst>
        </pc:cxnChg>
        <pc:cxnChg chg="add mod">
          <ac:chgData name="峻軒 康" userId="9e73736f33edee0b" providerId="LiveId" clId="{3841E37B-A2BC-445A-B4E3-4FF0CBAF918B}" dt="2020-06-14T13:58:22.840" v="4611" actId="1076"/>
          <ac:cxnSpMkLst>
            <pc:docMk/>
            <pc:sldMk cId="2906353679" sldId="374"/>
            <ac:cxnSpMk id="32" creationId="{856CD2AF-DBF0-4B17-BA7A-A3E29BEB34C2}"/>
          </ac:cxnSpMkLst>
        </pc:cxnChg>
        <pc:cxnChg chg="add mod">
          <ac:chgData name="峻軒 康" userId="9e73736f33edee0b" providerId="LiveId" clId="{3841E37B-A2BC-445A-B4E3-4FF0CBAF918B}" dt="2020-06-14T13:58:22.840" v="4611" actId="1076"/>
          <ac:cxnSpMkLst>
            <pc:docMk/>
            <pc:sldMk cId="2906353679" sldId="374"/>
            <ac:cxnSpMk id="33" creationId="{67CBA936-392E-4D95-A19E-A54C6D490047}"/>
          </ac:cxnSpMkLst>
        </pc:cxnChg>
        <pc:cxnChg chg="add mod">
          <ac:chgData name="峻軒 康" userId="9e73736f33edee0b" providerId="LiveId" clId="{3841E37B-A2BC-445A-B4E3-4FF0CBAF918B}" dt="2020-06-14T13:58:22.840" v="4611" actId="1076"/>
          <ac:cxnSpMkLst>
            <pc:docMk/>
            <pc:sldMk cId="2906353679" sldId="374"/>
            <ac:cxnSpMk id="34" creationId="{A6DE471C-B736-4990-B777-B5C283E3E785}"/>
          </ac:cxnSpMkLst>
        </pc:cxnChg>
        <pc:cxnChg chg="add mod">
          <ac:chgData name="峻軒 康" userId="9e73736f33edee0b" providerId="LiveId" clId="{3841E37B-A2BC-445A-B4E3-4FF0CBAF918B}" dt="2020-06-14T13:58:22.840" v="4611" actId="1076"/>
          <ac:cxnSpMkLst>
            <pc:docMk/>
            <pc:sldMk cId="2906353679" sldId="374"/>
            <ac:cxnSpMk id="35" creationId="{9004E20B-0AC4-4F83-99AD-61E954A4C855}"/>
          </ac:cxnSpMkLst>
        </pc:cxnChg>
      </pc:sldChg>
      <pc:sldChg chg="addSp delSp modSp del">
        <pc:chgData name="峻軒 康" userId="9e73736f33edee0b" providerId="LiveId" clId="{3841E37B-A2BC-445A-B4E3-4FF0CBAF918B}" dt="2020-06-13T09:47:36.270" v="3792" actId="2696"/>
        <pc:sldMkLst>
          <pc:docMk/>
          <pc:sldMk cId="1484158990" sldId="375"/>
        </pc:sldMkLst>
        <pc:spChg chg="del">
          <ac:chgData name="峻軒 康" userId="9e73736f33edee0b" providerId="LiveId" clId="{3841E37B-A2BC-445A-B4E3-4FF0CBAF918B}" dt="2020-06-13T09:46:16.433" v="3774"/>
          <ac:spMkLst>
            <pc:docMk/>
            <pc:sldMk cId="1484158990" sldId="375"/>
            <ac:spMk id="4" creationId="{F37F159F-4B51-4886-A288-660B5CE5485B}"/>
          </ac:spMkLst>
        </pc:spChg>
        <pc:spChg chg="del">
          <ac:chgData name="峻軒 康" userId="9e73736f33edee0b" providerId="LiveId" clId="{3841E37B-A2BC-445A-B4E3-4FF0CBAF918B}" dt="2020-06-13T09:46:16.433" v="3774"/>
          <ac:spMkLst>
            <pc:docMk/>
            <pc:sldMk cId="1484158990" sldId="375"/>
            <ac:spMk id="5" creationId="{0FFECB68-0D15-497A-AD7B-84E596DAC4E0}"/>
          </ac:spMkLst>
        </pc:spChg>
        <pc:spChg chg="del mod">
          <ac:chgData name="峻軒 康" userId="9e73736f33edee0b" providerId="LiveId" clId="{3841E37B-A2BC-445A-B4E3-4FF0CBAF918B}" dt="2020-06-13T09:46:10.481" v="3773" actId="478"/>
          <ac:spMkLst>
            <pc:docMk/>
            <pc:sldMk cId="1484158990" sldId="375"/>
            <ac:spMk id="10" creationId="{1B03FF49-63FE-4749-BDAA-2BEA202C5010}"/>
          </ac:spMkLst>
        </pc:spChg>
        <pc:spChg chg="del">
          <ac:chgData name="峻軒 康" userId="9e73736f33edee0b" providerId="LiveId" clId="{3841E37B-A2BC-445A-B4E3-4FF0CBAF918B}" dt="2020-06-13T09:46:16.433" v="3774"/>
          <ac:spMkLst>
            <pc:docMk/>
            <pc:sldMk cId="1484158990" sldId="375"/>
            <ac:spMk id="11" creationId="{6D5FAC21-19B0-4436-9D95-1E3D6E5EC5A7}"/>
          </ac:spMkLst>
        </pc:spChg>
        <pc:spChg chg="add del mod">
          <ac:chgData name="峻軒 康" userId="9e73736f33edee0b" providerId="LiveId" clId="{3841E37B-A2BC-445A-B4E3-4FF0CBAF918B}" dt="2020-06-13T09:46:16.433" v="3774"/>
          <ac:spMkLst>
            <pc:docMk/>
            <pc:sldMk cId="1484158990" sldId="375"/>
            <ac:spMk id="12" creationId="{4CADB256-1FEE-4A98-96E2-FE3D2CBDBA8A}"/>
          </ac:spMkLst>
        </pc:spChg>
        <pc:spChg chg="del mod">
          <ac:chgData name="峻軒 康" userId="9e73736f33edee0b" providerId="LiveId" clId="{3841E37B-A2BC-445A-B4E3-4FF0CBAF918B}" dt="2020-06-13T09:46:08.120" v="3772" actId="478"/>
          <ac:spMkLst>
            <pc:docMk/>
            <pc:sldMk cId="1484158990" sldId="375"/>
            <ac:spMk id="13" creationId="{BB40BD62-B0A1-449E-A8AB-07ECBF8A42D4}"/>
          </ac:spMkLst>
        </pc:spChg>
      </pc:sldChg>
      <pc:sldChg chg="modSp del">
        <pc:chgData name="峻軒 康" userId="9e73736f33edee0b" providerId="LiveId" clId="{3841E37B-A2BC-445A-B4E3-4FF0CBAF918B}" dt="2020-06-04T16:21:36.181" v="2845" actId="2696"/>
        <pc:sldMkLst>
          <pc:docMk/>
          <pc:sldMk cId="1719005624" sldId="376"/>
        </pc:sldMkLst>
        <pc:spChg chg="mod">
          <ac:chgData name="峻軒 康" userId="9e73736f33edee0b" providerId="LiveId" clId="{3841E37B-A2BC-445A-B4E3-4FF0CBAF918B}" dt="2020-05-31T08:25:07.023" v="1047" actId="1076"/>
          <ac:spMkLst>
            <pc:docMk/>
            <pc:sldMk cId="1719005624" sldId="376"/>
            <ac:spMk id="26" creationId="{FB3E19E6-F02F-44E5-9D5B-A8EDF7DBFF79}"/>
          </ac:spMkLst>
        </pc:spChg>
        <pc:spChg chg="mod">
          <ac:chgData name="峻軒 康" userId="9e73736f33edee0b" providerId="LiveId" clId="{3841E37B-A2BC-445A-B4E3-4FF0CBAF918B}" dt="2020-05-31T08:07:34.526" v="982" actId="1076"/>
          <ac:spMkLst>
            <pc:docMk/>
            <pc:sldMk cId="1719005624" sldId="376"/>
            <ac:spMk id="27" creationId="{9473764F-AB2E-411B-87A4-27928F2FFAC3}"/>
          </ac:spMkLst>
        </pc:spChg>
        <pc:spChg chg="mod">
          <ac:chgData name="峻軒 康" userId="9e73736f33edee0b" providerId="LiveId" clId="{3841E37B-A2BC-445A-B4E3-4FF0CBAF918B}" dt="2020-05-31T08:07:37.521" v="983" actId="1076"/>
          <ac:spMkLst>
            <pc:docMk/>
            <pc:sldMk cId="1719005624" sldId="376"/>
            <ac:spMk id="28" creationId="{88BD2928-5036-4C52-A77D-FF963E49F5F4}"/>
          </ac:spMkLst>
        </pc:spChg>
        <pc:spChg chg="mod">
          <ac:chgData name="峻軒 康" userId="9e73736f33edee0b" providerId="LiveId" clId="{3841E37B-A2BC-445A-B4E3-4FF0CBAF918B}" dt="2020-05-31T08:24:59.764" v="1046" actId="1076"/>
          <ac:spMkLst>
            <pc:docMk/>
            <pc:sldMk cId="1719005624" sldId="376"/>
            <ac:spMk id="29" creationId="{4C1B5448-04D4-4632-8333-373485C882F6}"/>
          </ac:spMkLst>
        </pc:spChg>
        <pc:spChg chg="mod">
          <ac:chgData name="峻軒 康" userId="9e73736f33edee0b" providerId="LiveId" clId="{3841E37B-A2BC-445A-B4E3-4FF0CBAF918B}" dt="2020-05-31T08:25:13.726" v="1048" actId="1076"/>
          <ac:spMkLst>
            <pc:docMk/>
            <pc:sldMk cId="1719005624" sldId="376"/>
            <ac:spMk id="30" creationId="{814F38C2-02DE-48C6-A556-F27D62CE253D}"/>
          </ac:spMkLst>
        </pc:spChg>
      </pc:sldChg>
      <pc:sldChg chg="modSp">
        <pc:chgData name="峻軒 康" userId="9e73736f33edee0b" providerId="LiveId" clId="{3841E37B-A2BC-445A-B4E3-4FF0CBAF918B}" dt="2020-06-14T12:29:38.338" v="4335"/>
        <pc:sldMkLst>
          <pc:docMk/>
          <pc:sldMk cId="1701714280" sldId="377"/>
        </pc:sldMkLst>
        <pc:spChg chg="mod">
          <ac:chgData name="峻軒 康" userId="9e73736f33edee0b" providerId="LiveId" clId="{3841E37B-A2BC-445A-B4E3-4FF0CBAF918B}" dt="2020-06-14T12:29:38.338" v="4335"/>
          <ac:spMkLst>
            <pc:docMk/>
            <pc:sldMk cId="1701714280" sldId="377"/>
            <ac:spMk id="15" creationId="{25D15924-7315-4304-A81F-82ADBF0DE3F9}"/>
          </ac:spMkLst>
        </pc:spChg>
        <pc:spChg chg="mod">
          <ac:chgData name="峻軒 康" userId="9e73736f33edee0b" providerId="LiveId" clId="{3841E37B-A2BC-445A-B4E3-4FF0CBAF918B}" dt="2020-06-12T13:05:27.997" v="3752" actId="20577"/>
          <ac:spMkLst>
            <pc:docMk/>
            <pc:sldMk cId="1701714280" sldId="377"/>
            <ac:spMk id="29" creationId="{C892E663-3766-4A14-AF95-6ED5B60D9189}"/>
          </ac:spMkLst>
        </pc:spChg>
      </pc:sldChg>
      <pc:sldChg chg="modSp modAnim">
        <pc:chgData name="峻軒 康" userId="9e73736f33edee0b" providerId="LiveId" clId="{3841E37B-A2BC-445A-B4E3-4FF0CBAF918B}" dt="2020-06-12T06:04:32.420" v="3711" actId="1076"/>
        <pc:sldMkLst>
          <pc:docMk/>
          <pc:sldMk cId="4022704409" sldId="378"/>
        </pc:sldMkLst>
        <pc:spChg chg="mod">
          <ac:chgData name="峻軒 康" userId="9e73736f33edee0b" providerId="LiveId" clId="{3841E37B-A2BC-445A-B4E3-4FF0CBAF918B}" dt="2020-06-12T06:04:32.420" v="3711" actId="1076"/>
          <ac:spMkLst>
            <pc:docMk/>
            <pc:sldMk cId="4022704409" sldId="378"/>
            <ac:spMk id="47" creationId="{300D985D-BAE8-4184-BDEF-0C7B034DE2CC}"/>
          </ac:spMkLst>
        </pc:spChg>
      </pc:sldChg>
      <pc:sldChg chg="addSp delSp modSp">
        <pc:chgData name="峻軒 康" userId="9e73736f33edee0b" providerId="LiveId" clId="{3841E37B-A2BC-445A-B4E3-4FF0CBAF918B}" dt="2020-06-14T14:01:41.093" v="4620" actId="20577"/>
        <pc:sldMkLst>
          <pc:docMk/>
          <pc:sldMk cId="1626629863" sldId="379"/>
        </pc:sldMkLst>
        <pc:spChg chg="add mod">
          <ac:chgData name="峻軒 康" userId="9e73736f33edee0b" providerId="LiveId" clId="{3841E37B-A2BC-445A-B4E3-4FF0CBAF918B}" dt="2020-06-13T09:56:28.617" v="3810" actId="404"/>
          <ac:spMkLst>
            <pc:docMk/>
            <pc:sldMk cId="1626629863" sldId="379"/>
            <ac:spMk id="3" creationId="{09314A87-99D0-42DC-A7B5-3BC63E654920}"/>
          </ac:spMkLst>
        </pc:spChg>
        <pc:spChg chg="add mod">
          <ac:chgData name="峻軒 康" userId="9e73736f33edee0b" providerId="LiveId" clId="{3841E37B-A2BC-445A-B4E3-4FF0CBAF918B}" dt="2020-06-13T09:56:32.405" v="3811" actId="1076"/>
          <ac:spMkLst>
            <pc:docMk/>
            <pc:sldMk cId="1626629863" sldId="379"/>
            <ac:spMk id="9" creationId="{0F9D4404-F6D2-4630-82F1-2D7E48572FD7}"/>
          </ac:spMkLst>
        </pc:spChg>
        <pc:spChg chg="add mod">
          <ac:chgData name="峻軒 康" userId="9e73736f33edee0b" providerId="LiveId" clId="{3841E37B-A2BC-445A-B4E3-4FF0CBAF918B}" dt="2020-06-13T10:16:00.546" v="3929" actId="1076"/>
          <ac:spMkLst>
            <pc:docMk/>
            <pc:sldMk cId="1626629863" sldId="379"/>
            <ac:spMk id="11" creationId="{976D62CF-3F30-4003-8E6B-221AA5746A5F}"/>
          </ac:spMkLst>
        </pc:spChg>
        <pc:spChg chg="add mod">
          <ac:chgData name="峻軒 康" userId="9e73736f33edee0b" providerId="LiveId" clId="{3841E37B-A2BC-445A-B4E3-4FF0CBAF918B}" dt="2020-06-13T09:59:37.650" v="3891" actId="20577"/>
          <ac:spMkLst>
            <pc:docMk/>
            <pc:sldMk cId="1626629863" sldId="379"/>
            <ac:spMk id="12" creationId="{D74D3703-EA7D-4F6A-9AD6-033FA189CA80}"/>
          </ac:spMkLst>
        </pc:spChg>
        <pc:spChg chg="add mod">
          <ac:chgData name="峻軒 康" userId="9e73736f33edee0b" providerId="LiveId" clId="{3841E37B-A2BC-445A-B4E3-4FF0CBAF918B}" dt="2020-06-13T09:59:40.766" v="3892" actId="1076"/>
          <ac:spMkLst>
            <pc:docMk/>
            <pc:sldMk cId="1626629863" sldId="379"/>
            <ac:spMk id="13" creationId="{AEE2C824-D125-41B3-BCFB-E7DF12A3AC8A}"/>
          </ac:spMkLst>
        </pc:spChg>
        <pc:spChg chg="add mod">
          <ac:chgData name="峻軒 康" userId="9e73736f33edee0b" providerId="LiveId" clId="{3841E37B-A2BC-445A-B4E3-4FF0CBAF918B}" dt="2020-06-14T14:01:41.093" v="4620" actId="20577"/>
          <ac:spMkLst>
            <pc:docMk/>
            <pc:sldMk cId="1626629863" sldId="379"/>
            <ac:spMk id="14" creationId="{9D55C27E-1AE6-4F38-8DB4-0AA780DF5E67}"/>
          </ac:spMkLst>
        </pc:spChg>
        <pc:spChg chg="mod">
          <ac:chgData name="峻軒 康" userId="9e73736f33edee0b" providerId="LiveId" clId="{3841E37B-A2BC-445A-B4E3-4FF0CBAF918B}" dt="2020-06-08T08:34:40.526" v="2847"/>
          <ac:spMkLst>
            <pc:docMk/>
            <pc:sldMk cId="1626629863" sldId="379"/>
            <ac:spMk id="15" creationId="{C943CA8E-3986-4B1B-99C3-B7D509AA4667}"/>
          </ac:spMkLst>
        </pc:spChg>
        <pc:spChg chg="del mod">
          <ac:chgData name="峻軒 康" userId="9e73736f33edee0b" providerId="LiveId" clId="{3841E37B-A2BC-445A-B4E3-4FF0CBAF918B}" dt="2020-06-13T09:55:24.285" v="3794" actId="478"/>
          <ac:spMkLst>
            <pc:docMk/>
            <pc:sldMk cId="1626629863" sldId="379"/>
            <ac:spMk id="17" creationId="{4ED9962E-3158-4162-BFFC-599837C2EE2A}"/>
          </ac:spMkLst>
        </pc:spChg>
        <pc:spChg chg="del mod">
          <ac:chgData name="峻軒 康" userId="9e73736f33edee0b" providerId="LiveId" clId="{3841E37B-A2BC-445A-B4E3-4FF0CBAF918B}" dt="2020-06-13T09:55:24.285" v="3794" actId="478"/>
          <ac:spMkLst>
            <pc:docMk/>
            <pc:sldMk cId="1626629863" sldId="379"/>
            <ac:spMk id="18" creationId="{6CB02DF1-17DB-4091-98EB-2B8338604344}"/>
          </ac:spMkLst>
        </pc:spChg>
        <pc:spChg chg="del mod">
          <ac:chgData name="峻軒 康" userId="9e73736f33edee0b" providerId="LiveId" clId="{3841E37B-A2BC-445A-B4E3-4FF0CBAF918B}" dt="2020-06-13T09:55:24.285" v="3794" actId="478"/>
          <ac:spMkLst>
            <pc:docMk/>
            <pc:sldMk cId="1626629863" sldId="379"/>
            <ac:spMk id="19" creationId="{25230636-E557-4EDA-9769-D26B7B7D4AEB}"/>
          </ac:spMkLst>
        </pc:spChg>
        <pc:spChg chg="del mod">
          <ac:chgData name="峻軒 康" userId="9e73736f33edee0b" providerId="LiveId" clId="{3841E37B-A2BC-445A-B4E3-4FF0CBAF918B}" dt="2020-06-13T09:55:24.285" v="3794" actId="478"/>
          <ac:spMkLst>
            <pc:docMk/>
            <pc:sldMk cId="1626629863" sldId="379"/>
            <ac:spMk id="20" creationId="{E42A5C84-C78D-4793-8724-022CCC39BBED}"/>
          </ac:spMkLst>
        </pc:spChg>
        <pc:spChg chg="add del mod">
          <ac:chgData name="峻軒 康" userId="9e73736f33edee0b" providerId="LiveId" clId="{3841E37B-A2BC-445A-B4E3-4FF0CBAF918B}" dt="2020-06-13T09:55:24.285" v="3794" actId="478"/>
          <ac:spMkLst>
            <pc:docMk/>
            <pc:sldMk cId="1626629863" sldId="379"/>
            <ac:spMk id="24" creationId="{AE73498D-E3C2-4975-8059-C6F80D336528}"/>
          </ac:spMkLst>
        </pc:spChg>
        <pc:spChg chg="add del mod">
          <ac:chgData name="峻軒 康" userId="9e73736f33edee0b" providerId="LiveId" clId="{3841E37B-A2BC-445A-B4E3-4FF0CBAF918B}" dt="2020-06-13T09:55:24.285" v="3794" actId="478"/>
          <ac:spMkLst>
            <pc:docMk/>
            <pc:sldMk cId="1626629863" sldId="379"/>
            <ac:spMk id="26" creationId="{76E5CE3D-6ED3-4FF4-9150-C1EC0CCA64E0}"/>
          </ac:spMkLst>
        </pc:spChg>
        <pc:spChg chg="add del mod">
          <ac:chgData name="峻軒 康" userId="9e73736f33edee0b" providerId="LiveId" clId="{3841E37B-A2BC-445A-B4E3-4FF0CBAF918B}" dt="2020-06-13T09:55:16.641" v="3793" actId="478"/>
          <ac:spMkLst>
            <pc:docMk/>
            <pc:sldMk cId="1626629863" sldId="379"/>
            <ac:spMk id="27" creationId="{1B52467B-A580-430C-B137-DDF18026B3AC}"/>
          </ac:spMkLst>
        </pc:spChg>
        <pc:spChg chg="add del mod">
          <ac:chgData name="峻軒 康" userId="9e73736f33edee0b" providerId="LiveId" clId="{3841E37B-A2BC-445A-B4E3-4FF0CBAF918B}" dt="2020-06-13T09:55:24.285" v="3794" actId="478"/>
          <ac:spMkLst>
            <pc:docMk/>
            <pc:sldMk cId="1626629863" sldId="379"/>
            <ac:spMk id="28" creationId="{F41DFC7F-639D-49DE-8AF7-532775BDF7AB}"/>
          </ac:spMkLst>
        </pc:spChg>
        <pc:graphicFrameChg chg="add del">
          <ac:chgData name="峻軒 康" userId="9e73736f33edee0b" providerId="LiveId" clId="{3841E37B-A2BC-445A-B4E3-4FF0CBAF918B}" dt="2020-06-13T09:55:40.277" v="3796" actId="478"/>
          <ac:graphicFrameMkLst>
            <pc:docMk/>
            <pc:sldMk cId="1626629863" sldId="379"/>
            <ac:graphicFrameMk id="2" creationId="{6E817904-B64D-44A6-8345-9BF43C6D1F95}"/>
          </ac:graphicFrameMkLst>
        </pc:graphicFrameChg>
      </pc:sldChg>
      <pc:sldChg chg="addSp delSp modSp add del">
        <pc:chgData name="峻軒 康" userId="9e73736f33edee0b" providerId="LiveId" clId="{3841E37B-A2BC-445A-B4E3-4FF0CBAF918B}" dt="2020-06-13T10:16:48.072" v="3930" actId="113"/>
        <pc:sldMkLst>
          <pc:docMk/>
          <pc:sldMk cId="261619116" sldId="380"/>
        </pc:sldMkLst>
        <pc:spChg chg="add del mod">
          <ac:chgData name="峻軒 康" userId="9e73736f33edee0b" providerId="LiveId" clId="{3841E37B-A2BC-445A-B4E3-4FF0CBAF918B}" dt="2020-06-13T10:01:13.457" v="3909"/>
          <ac:spMkLst>
            <pc:docMk/>
            <pc:sldMk cId="261619116" sldId="380"/>
            <ac:spMk id="2" creationId="{0A8EC832-7908-4645-B618-CA8026D30C29}"/>
          </ac:spMkLst>
        </pc:spChg>
        <pc:spChg chg="add mod">
          <ac:chgData name="峻軒 康" userId="9e73736f33edee0b" providerId="LiveId" clId="{3841E37B-A2BC-445A-B4E3-4FF0CBAF918B}" dt="2020-06-13T10:16:48.072" v="3930" actId="113"/>
          <ac:spMkLst>
            <pc:docMk/>
            <pc:sldMk cId="261619116" sldId="380"/>
            <ac:spMk id="3" creationId="{F51135ED-382A-4CB3-9012-1EEAEDFCB44E}"/>
          </ac:spMkLst>
        </pc:spChg>
        <pc:spChg chg="del">
          <ac:chgData name="峻軒 康" userId="9e73736f33edee0b" providerId="LiveId" clId="{3841E37B-A2BC-445A-B4E3-4FF0CBAF918B}" dt="2020-06-02T07:57:53.816" v="1227" actId="478"/>
          <ac:spMkLst>
            <pc:docMk/>
            <pc:sldMk cId="261619116" sldId="380"/>
            <ac:spMk id="21" creationId="{101A7D7A-323C-4FEC-8261-C35CF447CF84}"/>
          </ac:spMkLst>
        </pc:spChg>
        <pc:spChg chg="del">
          <ac:chgData name="峻軒 康" userId="9e73736f33edee0b" providerId="LiveId" clId="{3841E37B-A2BC-445A-B4E3-4FF0CBAF918B}" dt="2020-06-02T07:57:52.035" v="1226" actId="478"/>
          <ac:spMkLst>
            <pc:docMk/>
            <pc:sldMk cId="261619116" sldId="380"/>
            <ac:spMk id="22" creationId="{249108DC-6BA0-4BB7-9B84-7025EC6A0BDF}"/>
          </ac:spMkLst>
        </pc:spChg>
        <pc:spChg chg="del">
          <ac:chgData name="峻軒 康" userId="9e73736f33edee0b" providerId="LiveId" clId="{3841E37B-A2BC-445A-B4E3-4FF0CBAF918B}" dt="2020-06-02T07:57:54.809" v="1228" actId="478"/>
          <ac:spMkLst>
            <pc:docMk/>
            <pc:sldMk cId="261619116" sldId="380"/>
            <ac:spMk id="24" creationId="{F2CAC99B-59DD-43C5-AA0D-B84333F1E476}"/>
          </ac:spMkLst>
        </pc:spChg>
        <pc:spChg chg="del">
          <ac:chgData name="峻軒 康" userId="9e73736f33edee0b" providerId="LiveId" clId="{3841E37B-A2BC-445A-B4E3-4FF0CBAF918B}" dt="2020-06-02T07:57:57.825" v="1229" actId="478"/>
          <ac:spMkLst>
            <pc:docMk/>
            <pc:sldMk cId="261619116" sldId="380"/>
            <ac:spMk id="25" creationId="{46F9817C-1A11-4205-BDA4-3EBB6845FFD0}"/>
          </ac:spMkLst>
        </pc:spChg>
        <pc:spChg chg="del mod">
          <ac:chgData name="峻軒 康" userId="9e73736f33edee0b" providerId="LiveId" clId="{3841E37B-A2BC-445A-B4E3-4FF0CBAF918B}" dt="2020-06-13T10:00:42.166" v="3894" actId="478"/>
          <ac:spMkLst>
            <pc:docMk/>
            <pc:sldMk cId="261619116" sldId="380"/>
            <ac:spMk id="29" creationId="{8673BC10-4334-4608-8B88-FD2D4A481567}"/>
          </ac:spMkLst>
        </pc:spChg>
      </pc:sldChg>
      <pc:sldChg chg="addSp delSp modSp add del">
        <pc:chgData name="峻軒 康" userId="9e73736f33edee0b" providerId="LiveId" clId="{3841E37B-A2BC-445A-B4E3-4FF0CBAF918B}" dt="2020-06-13T10:02:30.332" v="3928" actId="1076"/>
        <pc:sldMkLst>
          <pc:docMk/>
          <pc:sldMk cId="1802017269" sldId="381"/>
        </pc:sldMkLst>
        <pc:spChg chg="del">
          <ac:chgData name="峻軒 康" userId="9e73736f33edee0b" providerId="LiveId" clId="{3841E37B-A2BC-445A-B4E3-4FF0CBAF918B}" dt="2020-06-13T10:01:48.192" v="3914" actId="478"/>
          <ac:spMkLst>
            <pc:docMk/>
            <pc:sldMk cId="1802017269" sldId="381"/>
            <ac:spMk id="2" creationId="{5EDDFF8C-AC4E-421F-817E-E7B1C5DCFE36}"/>
          </ac:spMkLst>
        </pc:spChg>
        <pc:spChg chg="del">
          <ac:chgData name="峻軒 康" userId="9e73736f33edee0b" providerId="LiveId" clId="{3841E37B-A2BC-445A-B4E3-4FF0CBAF918B}" dt="2020-06-13T10:02:02.628" v="3917" actId="478"/>
          <ac:spMkLst>
            <pc:docMk/>
            <pc:sldMk cId="1802017269" sldId="381"/>
            <ac:spMk id="3" creationId="{ADC3F6F1-551C-4F72-BAFC-A0A6E4539B06}"/>
          </ac:spMkLst>
        </pc:spChg>
        <pc:spChg chg="add mod">
          <ac:chgData name="峻軒 康" userId="9e73736f33edee0b" providerId="LiveId" clId="{3841E37B-A2BC-445A-B4E3-4FF0CBAF918B}" dt="2020-06-13T10:02:30.332" v="3928" actId="1076"/>
          <ac:spMkLst>
            <pc:docMk/>
            <pc:sldMk cId="1802017269" sldId="381"/>
            <ac:spMk id="9" creationId="{354ABD37-101C-4306-840D-AC9DB8130121}"/>
          </ac:spMkLst>
        </pc:spChg>
        <pc:spChg chg="add mod">
          <ac:chgData name="峻軒 康" userId="9e73736f33edee0b" providerId="LiveId" clId="{3841E37B-A2BC-445A-B4E3-4FF0CBAF918B}" dt="2020-06-13T10:02:25.807" v="3926" actId="20577"/>
          <ac:spMkLst>
            <pc:docMk/>
            <pc:sldMk cId="1802017269" sldId="381"/>
            <ac:spMk id="11" creationId="{42E65089-2F98-49DA-BA73-D43296121726}"/>
          </ac:spMkLst>
        </pc:spChg>
        <pc:spChg chg="mod">
          <ac:chgData name="峻軒 康" userId="9e73736f33edee0b" providerId="LiveId" clId="{3841E37B-A2BC-445A-B4E3-4FF0CBAF918B}" dt="2020-06-13T10:01:35.226" v="3913" actId="1076"/>
          <ac:spMkLst>
            <pc:docMk/>
            <pc:sldMk cId="1802017269" sldId="381"/>
            <ac:spMk id="18" creationId="{6CB02DF1-17DB-4091-98EB-2B8338604344}"/>
          </ac:spMkLst>
        </pc:spChg>
        <pc:spChg chg="mod">
          <ac:chgData name="峻軒 康" userId="9e73736f33edee0b" providerId="LiveId" clId="{3841E37B-A2BC-445A-B4E3-4FF0CBAF918B}" dt="2020-06-13T10:01:31.486" v="3912" actId="1076"/>
          <ac:spMkLst>
            <pc:docMk/>
            <pc:sldMk cId="1802017269" sldId="381"/>
            <ac:spMk id="19" creationId="{25230636-E557-4EDA-9769-D26B7B7D4AEB}"/>
          </ac:spMkLst>
        </pc:spChg>
      </pc:sldChg>
      <pc:sldChg chg="modSp del modAnim">
        <pc:chgData name="峻軒 康" userId="9e73736f33edee0b" providerId="LiveId" clId="{3841E37B-A2BC-445A-B4E3-4FF0CBAF918B}" dt="2020-06-11T15:20:29.769" v="3608" actId="2696"/>
        <pc:sldMkLst>
          <pc:docMk/>
          <pc:sldMk cId="825311104" sldId="382"/>
        </pc:sldMkLst>
        <pc:spChg chg="mod">
          <ac:chgData name="峻軒 康" userId="9e73736f33edee0b" providerId="LiveId" clId="{3841E37B-A2BC-445A-B4E3-4FF0CBAF918B}" dt="2020-06-08T10:28:42.131" v="2849" actId="1076"/>
          <ac:spMkLst>
            <pc:docMk/>
            <pc:sldMk cId="825311104" sldId="382"/>
            <ac:spMk id="141" creationId="{9CC7DBA7-3E76-42D4-9B68-784D90333942}"/>
          </ac:spMkLst>
        </pc:spChg>
        <pc:spChg chg="mod">
          <ac:chgData name="峻軒 康" userId="9e73736f33edee0b" providerId="LiveId" clId="{3841E37B-A2BC-445A-B4E3-4FF0CBAF918B}" dt="2020-06-08T10:28:48.768" v="2851" actId="1076"/>
          <ac:spMkLst>
            <pc:docMk/>
            <pc:sldMk cId="825311104" sldId="382"/>
            <ac:spMk id="146" creationId="{6C76F0A0-2EB3-4724-B9AD-206E538D5230}"/>
          </ac:spMkLst>
        </pc:spChg>
        <pc:spChg chg="mod">
          <ac:chgData name="峻軒 康" userId="9e73736f33edee0b" providerId="LiveId" clId="{3841E37B-A2BC-445A-B4E3-4FF0CBAF918B}" dt="2020-06-08T10:28:46.039" v="2850" actId="1076"/>
          <ac:spMkLst>
            <pc:docMk/>
            <pc:sldMk cId="825311104" sldId="382"/>
            <ac:spMk id="147" creationId="{479E4C07-24B8-4B88-8DB1-395F0331953F}"/>
          </ac:spMkLst>
        </pc:spChg>
        <pc:spChg chg="mod">
          <ac:chgData name="峻軒 康" userId="9e73736f33edee0b" providerId="LiveId" clId="{3841E37B-A2BC-445A-B4E3-4FF0CBAF918B}" dt="2020-05-15T08:22:43.628" v="822" actId="20577"/>
          <ac:spMkLst>
            <pc:docMk/>
            <pc:sldMk cId="825311104" sldId="382"/>
            <ac:spMk id="148" creationId="{4FEF87EE-9C25-41B0-A255-D38060D50D32}"/>
          </ac:spMkLst>
        </pc:spChg>
      </pc:sldChg>
      <pc:sldChg chg="del">
        <pc:chgData name="峻軒 康" userId="9e73736f33edee0b" providerId="LiveId" clId="{3841E37B-A2BC-445A-B4E3-4FF0CBAF918B}" dt="2020-06-11T15:25:09.939" v="3609" actId="2696"/>
        <pc:sldMkLst>
          <pc:docMk/>
          <pc:sldMk cId="3300018084" sldId="383"/>
        </pc:sldMkLst>
      </pc:sldChg>
      <pc:sldChg chg="del">
        <pc:chgData name="峻軒 康" userId="9e73736f33edee0b" providerId="LiveId" clId="{3841E37B-A2BC-445A-B4E3-4FF0CBAF918B}" dt="2020-06-11T15:25:11.170" v="3610" actId="2696"/>
        <pc:sldMkLst>
          <pc:docMk/>
          <pc:sldMk cId="581109271" sldId="384"/>
        </pc:sldMkLst>
      </pc:sldChg>
      <pc:sldChg chg="del">
        <pc:chgData name="峻軒 康" userId="9e73736f33edee0b" providerId="LiveId" clId="{3841E37B-A2BC-445A-B4E3-4FF0CBAF918B}" dt="2020-06-11T15:25:12.379" v="3611" actId="2696"/>
        <pc:sldMkLst>
          <pc:docMk/>
          <pc:sldMk cId="953090459" sldId="385"/>
        </pc:sldMkLst>
      </pc:sldChg>
      <pc:sldChg chg="modSp del">
        <pc:chgData name="峻軒 康" userId="9e73736f33edee0b" providerId="LiveId" clId="{3841E37B-A2BC-445A-B4E3-4FF0CBAF918B}" dt="2020-06-11T15:00:21.386" v="3596" actId="2696"/>
        <pc:sldMkLst>
          <pc:docMk/>
          <pc:sldMk cId="2919382812" sldId="386"/>
        </pc:sldMkLst>
        <pc:graphicFrameChg chg="mod">
          <ac:chgData name="峻軒 康" userId="9e73736f33edee0b" providerId="LiveId" clId="{3841E37B-A2BC-445A-B4E3-4FF0CBAF918B}" dt="2020-05-15T08:29:19.893" v="874"/>
          <ac:graphicFrameMkLst>
            <pc:docMk/>
            <pc:sldMk cId="2919382812" sldId="386"/>
            <ac:graphicFrameMk id="11" creationId="{23259A2A-FB4C-4E2A-97D6-3BF1B4009077}"/>
          </ac:graphicFrameMkLst>
        </pc:graphicFrameChg>
        <pc:graphicFrameChg chg="mod">
          <ac:chgData name="峻軒 康" userId="9e73736f33edee0b" providerId="LiveId" clId="{3841E37B-A2BC-445A-B4E3-4FF0CBAF918B}" dt="2020-05-15T08:30:25.575" v="875" actId="12385"/>
          <ac:graphicFrameMkLst>
            <pc:docMk/>
            <pc:sldMk cId="2919382812" sldId="386"/>
            <ac:graphicFrameMk id="20" creationId="{92891A76-1FEB-44B2-82E3-8B17B8229FA3}"/>
          </ac:graphicFrameMkLst>
        </pc:graphicFrameChg>
      </pc:sldChg>
      <pc:sldChg chg="modSp del">
        <pc:chgData name="峻軒 康" userId="9e73736f33edee0b" providerId="LiveId" clId="{3841E37B-A2BC-445A-B4E3-4FF0CBAF918B}" dt="2020-06-11T15:00:22.663" v="3597" actId="2696"/>
        <pc:sldMkLst>
          <pc:docMk/>
          <pc:sldMk cId="3124276829" sldId="387"/>
        </pc:sldMkLst>
        <pc:spChg chg="mod">
          <ac:chgData name="峻軒 康" userId="9e73736f33edee0b" providerId="LiveId" clId="{3841E37B-A2BC-445A-B4E3-4FF0CBAF918B}" dt="2020-05-15T08:33:22.244" v="878" actId="20577"/>
          <ac:spMkLst>
            <pc:docMk/>
            <pc:sldMk cId="3124276829" sldId="387"/>
            <ac:spMk id="9" creationId="{459D6B33-DC08-4F9F-8FA0-A174EAAD3AAA}"/>
          </ac:spMkLst>
        </pc:spChg>
      </pc:sldChg>
      <pc:sldChg chg="del">
        <pc:chgData name="峻軒 康" userId="9e73736f33edee0b" providerId="LiveId" clId="{3841E37B-A2BC-445A-B4E3-4FF0CBAF918B}" dt="2020-06-11T15:00:23.632" v="3598" actId="2696"/>
        <pc:sldMkLst>
          <pc:docMk/>
          <pc:sldMk cId="2629148175" sldId="388"/>
        </pc:sldMkLst>
      </pc:sldChg>
      <pc:sldChg chg="del">
        <pc:chgData name="峻軒 康" userId="9e73736f33edee0b" providerId="LiveId" clId="{3841E37B-A2BC-445A-B4E3-4FF0CBAF918B}" dt="2020-06-11T15:00:24.731" v="3599" actId="2696"/>
        <pc:sldMkLst>
          <pc:docMk/>
          <pc:sldMk cId="2993755459" sldId="389"/>
        </pc:sldMkLst>
      </pc:sldChg>
      <pc:sldChg chg="add del">
        <pc:chgData name="峻軒 康" userId="9e73736f33edee0b" providerId="LiveId" clId="{3841E37B-A2BC-445A-B4E3-4FF0CBAF918B}" dt="2020-06-11T07:22:20.354" v="3483" actId="2696"/>
        <pc:sldMkLst>
          <pc:docMk/>
          <pc:sldMk cId="4001439892" sldId="390"/>
        </pc:sldMkLst>
      </pc:sldChg>
      <pc:sldChg chg="del">
        <pc:chgData name="峻軒 康" userId="9e73736f33edee0b" providerId="LiveId" clId="{3841E37B-A2BC-445A-B4E3-4FF0CBAF918B}" dt="2020-06-11T06:49:47.430" v="3458" actId="2696"/>
        <pc:sldMkLst>
          <pc:docMk/>
          <pc:sldMk cId="3597155660" sldId="391"/>
        </pc:sldMkLst>
      </pc:sldChg>
      <pc:sldChg chg="modSp del modAnim">
        <pc:chgData name="峻軒 康" userId="9e73736f33edee0b" providerId="LiveId" clId="{3841E37B-A2BC-445A-B4E3-4FF0CBAF918B}" dt="2020-06-14T13:15:17.703" v="4593" actId="2696"/>
        <pc:sldMkLst>
          <pc:docMk/>
          <pc:sldMk cId="1590403483" sldId="392"/>
        </pc:sldMkLst>
        <pc:spChg chg="mod">
          <ac:chgData name="峻軒 康" userId="9e73736f33edee0b" providerId="LiveId" clId="{3841E37B-A2BC-445A-B4E3-4FF0CBAF918B}" dt="2020-06-12T07:34:46.185" v="3748"/>
          <ac:spMkLst>
            <pc:docMk/>
            <pc:sldMk cId="1590403483" sldId="392"/>
            <ac:spMk id="40" creationId="{2B04AD52-97F3-4725-8E94-4F6624FC7E93}"/>
          </ac:spMkLst>
        </pc:spChg>
        <pc:spChg chg="mod">
          <ac:chgData name="峻軒 康" userId="9e73736f33edee0b" providerId="LiveId" clId="{3841E37B-A2BC-445A-B4E3-4FF0CBAF918B}" dt="2020-06-12T04:21:45.232" v="3666" actId="20577"/>
          <ac:spMkLst>
            <pc:docMk/>
            <pc:sldMk cId="1590403483" sldId="392"/>
            <ac:spMk id="44" creationId="{38608B30-1F59-4524-B4A3-322BB569BA67}"/>
          </ac:spMkLst>
        </pc:spChg>
      </pc:sldChg>
      <pc:sldChg chg="modSp del">
        <pc:chgData name="峻軒 康" userId="9e73736f33edee0b" providerId="LiveId" clId="{3841E37B-A2BC-445A-B4E3-4FF0CBAF918B}" dt="2020-06-11T15:25:13.496" v="3612" actId="2696"/>
        <pc:sldMkLst>
          <pc:docMk/>
          <pc:sldMk cId="1406280605" sldId="393"/>
        </pc:sldMkLst>
        <pc:graphicFrameChg chg="mod modGraphic">
          <ac:chgData name="峻軒 康" userId="9e73736f33edee0b" providerId="LiveId" clId="{3841E37B-A2BC-445A-B4E3-4FF0CBAF918B}" dt="2020-05-15T08:28:40.940" v="873"/>
          <ac:graphicFrameMkLst>
            <pc:docMk/>
            <pc:sldMk cId="1406280605" sldId="393"/>
            <ac:graphicFrameMk id="7" creationId="{E9ED3DC6-37A9-422F-B588-661C4558E278}"/>
          </ac:graphicFrameMkLst>
        </pc:graphicFrameChg>
      </pc:sldChg>
      <pc:sldChg chg="del">
        <pc:chgData name="峻軒 康" userId="9e73736f33edee0b" providerId="LiveId" clId="{3841E37B-A2BC-445A-B4E3-4FF0CBAF918B}" dt="2020-06-11T06:49:46.210" v="3457" actId="2696"/>
        <pc:sldMkLst>
          <pc:docMk/>
          <pc:sldMk cId="3310413380" sldId="394"/>
        </pc:sldMkLst>
      </pc:sldChg>
      <pc:sldChg chg="addSp modSp ord">
        <pc:chgData name="峻軒 康" userId="9e73736f33edee0b" providerId="LiveId" clId="{3841E37B-A2BC-445A-B4E3-4FF0CBAF918B}" dt="2020-06-14T13:14:50.882" v="4591"/>
        <pc:sldMkLst>
          <pc:docMk/>
          <pc:sldMk cId="1797559007" sldId="395"/>
        </pc:sldMkLst>
        <pc:spChg chg="mod">
          <ac:chgData name="峻軒 康" userId="9e73736f33edee0b" providerId="LiveId" clId="{3841E37B-A2BC-445A-B4E3-4FF0CBAF918B}" dt="2020-06-09T14:38:03.885" v="2965" actId="1076"/>
          <ac:spMkLst>
            <pc:docMk/>
            <pc:sldMk cId="1797559007" sldId="395"/>
            <ac:spMk id="10" creationId="{5166F78B-F483-4B79-93F8-B88B67CDB6B9}"/>
          </ac:spMkLst>
        </pc:spChg>
        <pc:spChg chg="add mod">
          <ac:chgData name="峻軒 康" userId="9e73736f33edee0b" providerId="LiveId" clId="{3841E37B-A2BC-445A-B4E3-4FF0CBAF918B}" dt="2020-06-09T14:23:59.702" v="2894" actId="108"/>
          <ac:spMkLst>
            <pc:docMk/>
            <pc:sldMk cId="1797559007" sldId="395"/>
            <ac:spMk id="12" creationId="{F334B345-E759-44B7-91EF-B583DDAC5D01}"/>
          </ac:spMkLst>
        </pc:spChg>
        <pc:spChg chg="add mod">
          <ac:chgData name="峻軒 康" userId="9e73736f33edee0b" providerId="LiveId" clId="{3841E37B-A2BC-445A-B4E3-4FF0CBAF918B}" dt="2020-06-09T14:23:54.260" v="2892" actId="164"/>
          <ac:spMkLst>
            <pc:docMk/>
            <pc:sldMk cId="1797559007" sldId="395"/>
            <ac:spMk id="13" creationId="{6BDACBC9-1494-432A-99B5-8B8B6DE79A8E}"/>
          </ac:spMkLst>
        </pc:spChg>
        <pc:spChg chg="add mod">
          <ac:chgData name="峻軒 康" userId="9e73736f33edee0b" providerId="LiveId" clId="{3841E37B-A2BC-445A-B4E3-4FF0CBAF918B}" dt="2020-06-09T14:24:29.115" v="2901" actId="1076"/>
          <ac:spMkLst>
            <pc:docMk/>
            <pc:sldMk cId="1797559007" sldId="395"/>
            <ac:spMk id="14" creationId="{29ACC0A8-7C9B-46DF-B9EF-A34E96167FDC}"/>
          </ac:spMkLst>
        </pc:spChg>
        <pc:spChg chg="add mod">
          <ac:chgData name="峻軒 康" userId="9e73736f33edee0b" providerId="LiveId" clId="{3841E37B-A2BC-445A-B4E3-4FF0CBAF918B}" dt="2020-06-09T14:24:14.022" v="2897" actId="164"/>
          <ac:spMkLst>
            <pc:docMk/>
            <pc:sldMk cId="1797559007" sldId="395"/>
            <ac:spMk id="15" creationId="{3A67B78E-45E2-4853-9BA9-68CB8FAF2311}"/>
          </ac:spMkLst>
        </pc:spChg>
        <pc:spChg chg="add mod">
          <ac:chgData name="峻軒 康" userId="9e73736f33edee0b" providerId="LiveId" clId="{3841E37B-A2BC-445A-B4E3-4FF0CBAF918B}" dt="2020-06-09T14:23:43.364" v="2889" actId="404"/>
          <ac:spMkLst>
            <pc:docMk/>
            <pc:sldMk cId="1797559007" sldId="395"/>
            <ac:spMk id="16" creationId="{49C1740F-BE05-481E-A9A5-036C215FF1D6}"/>
          </ac:spMkLst>
        </pc:spChg>
        <pc:spChg chg="add mod">
          <ac:chgData name="峻軒 康" userId="9e73736f33edee0b" providerId="LiveId" clId="{3841E37B-A2BC-445A-B4E3-4FF0CBAF918B}" dt="2020-06-09T14:23:33.421" v="2884" actId="164"/>
          <ac:spMkLst>
            <pc:docMk/>
            <pc:sldMk cId="1797559007" sldId="395"/>
            <ac:spMk id="17" creationId="{C93B4AA4-E383-420E-BD0D-36B5DAFB042D}"/>
          </ac:spMkLst>
        </pc:spChg>
        <pc:grpChg chg="add mod">
          <ac:chgData name="峻軒 康" userId="9e73736f33edee0b" providerId="LiveId" clId="{3841E37B-A2BC-445A-B4E3-4FF0CBAF918B}" dt="2020-06-09T14:25:53.235" v="2925" actId="1076"/>
          <ac:grpSpMkLst>
            <pc:docMk/>
            <pc:sldMk cId="1797559007" sldId="395"/>
            <ac:grpSpMk id="21" creationId="{EE7D76B4-5581-45DD-A4D9-627876941E64}"/>
          </ac:grpSpMkLst>
        </pc:grpChg>
        <pc:grpChg chg="add mod">
          <ac:chgData name="峻軒 康" userId="9e73736f33edee0b" providerId="LiveId" clId="{3841E37B-A2BC-445A-B4E3-4FF0CBAF918B}" dt="2020-06-09T14:24:41.396" v="2904" actId="1076"/>
          <ac:grpSpMkLst>
            <pc:docMk/>
            <pc:sldMk cId="1797559007" sldId="395"/>
            <ac:grpSpMk id="22" creationId="{60DB38CE-4C44-4F08-A388-1039640F86CA}"/>
          </ac:grpSpMkLst>
        </pc:grpChg>
        <pc:grpChg chg="add mod">
          <ac:chgData name="峻軒 康" userId="9e73736f33edee0b" providerId="LiveId" clId="{3841E37B-A2BC-445A-B4E3-4FF0CBAF918B}" dt="2020-06-09T14:27:15.237" v="2927" actId="1076"/>
          <ac:grpSpMkLst>
            <pc:docMk/>
            <pc:sldMk cId="1797559007" sldId="395"/>
            <ac:grpSpMk id="23" creationId="{DE6D6921-0EDE-4D3A-BBBD-25361C5D02D7}"/>
          </ac:grpSpMkLst>
        </pc:grpChg>
        <pc:graphicFrameChg chg="mod modGraphic">
          <ac:chgData name="峻軒 康" userId="9e73736f33edee0b" providerId="LiveId" clId="{3841E37B-A2BC-445A-B4E3-4FF0CBAF918B}" dt="2020-06-13T11:30:59.372" v="3942" actId="113"/>
          <ac:graphicFrameMkLst>
            <pc:docMk/>
            <pc:sldMk cId="1797559007" sldId="395"/>
            <ac:graphicFrameMk id="3" creationId="{5FEC2FAB-0B87-4B14-80A5-93774E91091E}"/>
          </ac:graphicFrameMkLst>
        </pc:graphicFrameChg>
        <pc:cxnChg chg="add mod">
          <ac:chgData name="峻軒 康" userId="9e73736f33edee0b" providerId="LiveId" clId="{3841E37B-A2BC-445A-B4E3-4FF0CBAF918B}" dt="2020-06-09T14:25:38.590" v="2923" actId="108"/>
          <ac:cxnSpMkLst>
            <pc:docMk/>
            <pc:sldMk cId="1797559007" sldId="395"/>
            <ac:cxnSpMk id="18" creationId="{57E4C7D6-9FB5-469D-B8F7-D7B0F359F4FA}"/>
          </ac:cxnSpMkLst>
        </pc:cxnChg>
        <pc:cxnChg chg="add mod">
          <ac:chgData name="峻軒 康" userId="9e73736f33edee0b" providerId="LiveId" clId="{3841E37B-A2BC-445A-B4E3-4FF0CBAF918B}" dt="2020-06-09T14:27:10.044" v="2926" actId="1076"/>
          <ac:cxnSpMkLst>
            <pc:docMk/>
            <pc:sldMk cId="1797559007" sldId="395"/>
            <ac:cxnSpMk id="19" creationId="{7DF6CE2F-DBFA-43A8-87E2-9753F7C16A6C}"/>
          </ac:cxnSpMkLst>
        </pc:cxnChg>
        <pc:cxnChg chg="add mod">
          <ac:chgData name="峻軒 康" userId="9e73736f33edee0b" providerId="LiveId" clId="{3841E37B-A2BC-445A-B4E3-4FF0CBAF918B}" dt="2020-06-09T14:25:13.237" v="2914" actId="1076"/>
          <ac:cxnSpMkLst>
            <pc:docMk/>
            <pc:sldMk cId="1797559007" sldId="395"/>
            <ac:cxnSpMk id="20" creationId="{77A00FB9-E4F1-4DB0-80EB-D51F9F5CDEAC}"/>
          </ac:cxnSpMkLst>
        </pc:cxnChg>
      </pc:sldChg>
      <pc:sldChg chg="addSp delSp modSp ord delAnim modAnim modNotes">
        <pc:chgData name="峻軒 康" userId="9e73736f33edee0b" providerId="LiveId" clId="{3841E37B-A2BC-445A-B4E3-4FF0CBAF918B}" dt="2020-06-13T10:54:58.627" v="3931"/>
        <pc:sldMkLst>
          <pc:docMk/>
          <pc:sldMk cId="2862963017" sldId="396"/>
        </pc:sldMkLst>
        <pc:spChg chg="mod">
          <ac:chgData name="峻軒 康" userId="9e73736f33edee0b" providerId="LiveId" clId="{3841E37B-A2BC-445A-B4E3-4FF0CBAF918B}" dt="2020-06-02T16:52:28.093" v="2176" actId="1076"/>
          <ac:spMkLst>
            <pc:docMk/>
            <pc:sldMk cId="2862963017" sldId="396"/>
            <ac:spMk id="2" creationId="{BC3082D9-4EB2-42B5-A527-041C5041C596}"/>
          </ac:spMkLst>
        </pc:spChg>
        <pc:spChg chg="add mod">
          <ac:chgData name="峻軒 康" userId="9e73736f33edee0b" providerId="LiveId" clId="{3841E37B-A2BC-445A-B4E3-4FF0CBAF918B}" dt="2020-06-02T16:34:17.522" v="2049"/>
          <ac:spMkLst>
            <pc:docMk/>
            <pc:sldMk cId="2862963017" sldId="396"/>
            <ac:spMk id="3" creationId="{CB3B50A6-E4DF-4D2B-B7D8-3D458E77717C}"/>
          </ac:spMkLst>
        </pc:spChg>
        <pc:spChg chg="add mod">
          <ac:chgData name="峻軒 康" userId="9e73736f33edee0b" providerId="LiveId" clId="{3841E37B-A2BC-445A-B4E3-4FF0CBAF918B}" dt="2020-06-12T07:34:35.470" v="3747"/>
          <ac:spMkLst>
            <pc:docMk/>
            <pc:sldMk cId="2862963017" sldId="396"/>
            <ac:spMk id="8" creationId="{2B026DAE-16E3-4901-BE25-695A12ED2221}"/>
          </ac:spMkLst>
        </pc:spChg>
        <pc:spChg chg="add del mod">
          <ac:chgData name="峻軒 康" userId="9e73736f33edee0b" providerId="LiveId" clId="{3841E37B-A2BC-445A-B4E3-4FF0CBAF918B}" dt="2020-06-02T15:59:49.167" v="1730" actId="478"/>
          <ac:spMkLst>
            <pc:docMk/>
            <pc:sldMk cId="2862963017" sldId="396"/>
            <ac:spMk id="9" creationId="{A72C8C03-CC65-4847-98D4-7BF97E839467}"/>
          </ac:spMkLst>
        </pc:spChg>
        <pc:spChg chg="add mod">
          <ac:chgData name="峻軒 康" userId="9e73736f33edee0b" providerId="LiveId" clId="{3841E37B-A2BC-445A-B4E3-4FF0CBAF918B}" dt="2020-06-02T16:00:34.169" v="1742" actId="20577"/>
          <ac:spMkLst>
            <pc:docMk/>
            <pc:sldMk cId="2862963017" sldId="396"/>
            <ac:spMk id="10" creationId="{95E0CF80-04FD-4AAA-9954-2681778B70DB}"/>
          </ac:spMkLst>
        </pc:spChg>
        <pc:spChg chg="add del mod">
          <ac:chgData name="峻軒 康" userId="9e73736f33edee0b" providerId="LiveId" clId="{3841E37B-A2BC-445A-B4E3-4FF0CBAF918B}" dt="2020-06-02T15:59:45.758" v="1728" actId="478"/>
          <ac:spMkLst>
            <pc:docMk/>
            <pc:sldMk cId="2862963017" sldId="396"/>
            <ac:spMk id="11" creationId="{5D9C4C54-4DFD-4AB5-9BAC-5F38E8B50C7C}"/>
          </ac:spMkLst>
        </pc:spChg>
        <pc:spChg chg="add mod">
          <ac:chgData name="峻軒 康" userId="9e73736f33edee0b" providerId="LiveId" clId="{3841E37B-A2BC-445A-B4E3-4FF0CBAF918B}" dt="2020-06-02T16:00:13.680" v="1738" actId="14100"/>
          <ac:spMkLst>
            <pc:docMk/>
            <pc:sldMk cId="2862963017" sldId="396"/>
            <ac:spMk id="12" creationId="{B0E6952B-518D-465B-AEA6-30C0CF2EA8C8}"/>
          </ac:spMkLst>
        </pc:spChg>
        <pc:spChg chg="add del mod">
          <ac:chgData name="峻軒 康" userId="9e73736f33edee0b" providerId="LiveId" clId="{3841E37B-A2BC-445A-B4E3-4FF0CBAF918B}" dt="2020-06-02T15:59:46.818" v="1729" actId="478"/>
          <ac:spMkLst>
            <pc:docMk/>
            <pc:sldMk cId="2862963017" sldId="396"/>
            <ac:spMk id="13" creationId="{0EA4D73D-C60F-4377-B48E-1AADC65EC502}"/>
          </ac:spMkLst>
        </pc:spChg>
        <pc:spChg chg="add del mod">
          <ac:chgData name="峻軒 康" userId="9e73736f33edee0b" providerId="LiveId" clId="{3841E37B-A2BC-445A-B4E3-4FF0CBAF918B}" dt="2020-06-02T16:46:42.681" v="2105"/>
          <ac:spMkLst>
            <pc:docMk/>
            <pc:sldMk cId="2862963017" sldId="396"/>
            <ac:spMk id="16" creationId="{4C8AC0F5-F6E8-4E09-AA33-07783F3FFAEE}"/>
          </ac:spMkLst>
        </pc:spChg>
        <pc:spChg chg="add del mod">
          <ac:chgData name="峻軒 康" userId="9e73736f33edee0b" providerId="LiveId" clId="{3841E37B-A2BC-445A-B4E3-4FF0CBAF918B}" dt="2020-06-02T16:46:42.679" v="2103"/>
          <ac:spMkLst>
            <pc:docMk/>
            <pc:sldMk cId="2862963017" sldId="396"/>
            <ac:spMk id="17" creationId="{1D2614FB-3E2F-49B2-9B94-0B7800D1EA16}"/>
          </ac:spMkLst>
        </pc:spChg>
        <pc:spChg chg="add mod ord">
          <ac:chgData name="峻軒 康" userId="9e73736f33edee0b" providerId="LiveId" clId="{3841E37B-A2BC-445A-B4E3-4FF0CBAF918B}" dt="2020-06-02T16:49:21.429" v="2122" actId="164"/>
          <ac:spMkLst>
            <pc:docMk/>
            <pc:sldMk cId="2862963017" sldId="396"/>
            <ac:spMk id="18" creationId="{7498ADCB-3098-43EB-9E74-954BA55A94D6}"/>
          </ac:spMkLst>
        </pc:spChg>
        <pc:spChg chg="add mod ord">
          <ac:chgData name="峻軒 康" userId="9e73736f33edee0b" providerId="LiveId" clId="{3841E37B-A2BC-445A-B4E3-4FF0CBAF918B}" dt="2020-06-02T16:49:03.219" v="2119" actId="164"/>
          <ac:spMkLst>
            <pc:docMk/>
            <pc:sldMk cId="2862963017" sldId="396"/>
            <ac:spMk id="19" creationId="{EDA01276-BE86-423C-898A-A8371F6BB925}"/>
          </ac:spMkLst>
        </pc:spChg>
        <pc:spChg chg="add mod">
          <ac:chgData name="峻軒 康" userId="9e73736f33edee0b" providerId="LiveId" clId="{3841E37B-A2BC-445A-B4E3-4FF0CBAF918B}" dt="2020-06-02T16:49:28.557" v="2125" actId="14100"/>
          <ac:spMkLst>
            <pc:docMk/>
            <pc:sldMk cId="2862963017" sldId="396"/>
            <ac:spMk id="20" creationId="{D02E427A-610D-42BA-B591-8F948C3077E7}"/>
          </ac:spMkLst>
        </pc:spChg>
        <pc:spChg chg="add mod">
          <ac:chgData name="峻軒 康" userId="9e73736f33edee0b" providerId="LiveId" clId="{3841E37B-A2BC-445A-B4E3-4FF0CBAF918B}" dt="2020-06-02T16:49:03.219" v="2119" actId="164"/>
          <ac:spMkLst>
            <pc:docMk/>
            <pc:sldMk cId="2862963017" sldId="396"/>
            <ac:spMk id="21" creationId="{9D812E07-2E1F-4889-9FDE-77315D95F561}"/>
          </ac:spMkLst>
        </pc:spChg>
        <pc:spChg chg="add del">
          <ac:chgData name="峻軒 康" userId="9e73736f33edee0b" providerId="LiveId" clId="{3841E37B-A2BC-445A-B4E3-4FF0CBAF918B}" dt="2020-06-02T16:45:30.632" v="2086" actId="478"/>
          <ac:spMkLst>
            <pc:docMk/>
            <pc:sldMk cId="2862963017" sldId="396"/>
            <ac:spMk id="22" creationId="{B73D3E52-A900-4909-B303-7B4E3D962A71}"/>
          </ac:spMkLst>
        </pc:spChg>
        <pc:spChg chg="add mod">
          <ac:chgData name="峻軒 康" userId="9e73736f33edee0b" providerId="LiveId" clId="{3841E37B-A2BC-445A-B4E3-4FF0CBAF918B}" dt="2020-06-09T16:03:52.755" v="2989" actId="404"/>
          <ac:spMkLst>
            <pc:docMk/>
            <pc:sldMk cId="2862963017" sldId="396"/>
            <ac:spMk id="32" creationId="{A5F66520-7F8B-4964-9806-C4606649D055}"/>
          </ac:spMkLst>
        </pc:spChg>
        <pc:grpChg chg="add del">
          <ac:chgData name="峻軒 康" userId="9e73736f33edee0b" providerId="LiveId" clId="{3841E37B-A2BC-445A-B4E3-4FF0CBAF918B}" dt="2020-06-02T16:48:22.014" v="2110" actId="478"/>
          <ac:grpSpMkLst>
            <pc:docMk/>
            <pc:sldMk cId="2862963017" sldId="396"/>
            <ac:grpSpMk id="23" creationId="{0AC37FFE-26BD-417F-8DA1-A17C31C27367}"/>
          </ac:grpSpMkLst>
        </pc:grpChg>
        <pc:grpChg chg="add mod">
          <ac:chgData name="峻軒 康" userId="9e73736f33edee0b" providerId="LiveId" clId="{3841E37B-A2BC-445A-B4E3-4FF0CBAF918B}" dt="2020-06-02T16:49:14.759" v="2121" actId="1076"/>
          <ac:grpSpMkLst>
            <pc:docMk/>
            <pc:sldMk cId="2862963017" sldId="396"/>
            <ac:grpSpMk id="28" creationId="{ADEC6334-733B-43CA-BCB2-887426389DD1}"/>
          </ac:grpSpMkLst>
        </pc:grpChg>
        <pc:grpChg chg="add mod">
          <ac:chgData name="峻軒 康" userId="9e73736f33edee0b" providerId="LiveId" clId="{3841E37B-A2BC-445A-B4E3-4FF0CBAF918B}" dt="2020-06-02T16:49:34.051" v="2126" actId="1076"/>
          <ac:grpSpMkLst>
            <pc:docMk/>
            <pc:sldMk cId="2862963017" sldId="396"/>
            <ac:grpSpMk id="29" creationId="{F0A97018-2548-49DF-8433-CC9CF5AC4ABE}"/>
          </ac:grpSpMkLst>
        </pc:grpChg>
        <pc:picChg chg="add mod">
          <ac:chgData name="峻軒 康" userId="9e73736f33edee0b" providerId="LiveId" clId="{3841E37B-A2BC-445A-B4E3-4FF0CBAF918B}" dt="2020-06-11T16:17:19.854" v="3629" actId="1076"/>
          <ac:picMkLst>
            <pc:docMk/>
            <pc:sldMk cId="2862963017" sldId="396"/>
            <ac:picMk id="11" creationId="{5D361789-EAD8-4F51-92AA-2B67835B3EE6}"/>
          </ac:picMkLst>
        </pc:picChg>
        <pc:picChg chg="add mod">
          <ac:chgData name="峻軒 康" userId="9e73736f33edee0b" providerId="LiveId" clId="{3841E37B-A2BC-445A-B4E3-4FF0CBAF918B}" dt="2020-06-11T16:17:16.098" v="3627" actId="1076"/>
          <ac:picMkLst>
            <pc:docMk/>
            <pc:sldMk cId="2862963017" sldId="396"/>
            <ac:picMk id="14" creationId="{EBE55EB6-BD61-4157-AF00-DB2957B08AA0}"/>
          </ac:picMkLst>
        </pc:picChg>
        <pc:picChg chg="add mod">
          <ac:chgData name="峻軒 康" userId="9e73736f33edee0b" providerId="LiveId" clId="{3841E37B-A2BC-445A-B4E3-4FF0CBAF918B}" dt="2020-06-02T16:49:03.219" v="2119" actId="164"/>
          <ac:picMkLst>
            <pc:docMk/>
            <pc:sldMk cId="2862963017" sldId="396"/>
            <ac:picMk id="15" creationId="{1A297CC0-85BE-4AB6-82F0-FC5A20226366}"/>
          </ac:picMkLst>
        </pc:picChg>
        <pc:picChg chg="add mod">
          <ac:chgData name="峻軒 康" userId="9e73736f33edee0b" providerId="LiveId" clId="{3841E37B-A2BC-445A-B4E3-4FF0CBAF918B}" dt="2020-06-02T16:49:21.429" v="2122" actId="164"/>
          <ac:picMkLst>
            <pc:docMk/>
            <pc:sldMk cId="2862963017" sldId="396"/>
            <ac:picMk id="27" creationId="{C707E73D-DFA6-4EF4-8809-3996B7F766AE}"/>
          </ac:picMkLst>
        </pc:picChg>
        <pc:cxnChg chg="add mod">
          <ac:chgData name="峻軒 康" userId="9e73736f33edee0b" providerId="LiveId" clId="{3841E37B-A2BC-445A-B4E3-4FF0CBAF918B}" dt="2020-06-02T16:50:36.718" v="2129" actId="14100"/>
          <ac:cxnSpMkLst>
            <pc:docMk/>
            <pc:sldMk cId="2862963017" sldId="396"/>
            <ac:cxnSpMk id="30" creationId="{3900201F-00DC-4AD0-9EB8-63D98E044553}"/>
          </ac:cxnSpMkLst>
        </pc:cxnChg>
      </pc:sldChg>
      <pc:sldChg chg="addSp delSp modSp del modAnim addCm delCm modCm modNotes">
        <pc:chgData name="峻軒 康" userId="9e73736f33edee0b" providerId="LiveId" clId="{3841E37B-A2BC-445A-B4E3-4FF0CBAF918B}" dt="2020-06-14T13:15:18.272" v="4594" actId="2696"/>
        <pc:sldMkLst>
          <pc:docMk/>
          <pc:sldMk cId="3721760930" sldId="402"/>
        </pc:sldMkLst>
        <pc:spChg chg="add mod">
          <ac:chgData name="峻軒 康" userId="9e73736f33edee0b" providerId="LiveId" clId="{3841E37B-A2BC-445A-B4E3-4FF0CBAF918B}" dt="2020-06-02T08:16:42.063" v="1331" actId="1076"/>
          <ac:spMkLst>
            <pc:docMk/>
            <pc:sldMk cId="3721760930" sldId="402"/>
            <ac:spMk id="2" creationId="{91CBFA6E-9E27-45F9-860A-7C1E66E55ADA}"/>
          </ac:spMkLst>
        </pc:spChg>
        <pc:spChg chg="add del">
          <ac:chgData name="峻軒 康" userId="9e73736f33edee0b" providerId="LiveId" clId="{3841E37B-A2BC-445A-B4E3-4FF0CBAF918B}" dt="2020-06-11T07:19:18.676" v="3465"/>
          <ac:spMkLst>
            <pc:docMk/>
            <pc:sldMk cId="3721760930" sldId="402"/>
            <ac:spMk id="3" creationId="{93403E8F-8BEB-49D3-A7ED-4060D673FD0A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3721760930" sldId="402"/>
            <ac:spMk id="40" creationId="{2B04AD52-97F3-4725-8E94-4F6624FC7E93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3721760930" sldId="402"/>
            <ac:spMk id="46" creationId="{BC0B179A-ED6F-4701-AEC4-87B4E2E66021}"/>
          </ac:spMkLst>
        </pc:spChg>
        <pc:spChg chg="del mod">
          <ac:chgData name="峻軒 康" userId="9e73736f33edee0b" providerId="LiveId" clId="{3841E37B-A2BC-445A-B4E3-4FF0CBAF918B}" dt="2020-06-02T08:16:02.228" v="1324"/>
          <ac:spMkLst>
            <pc:docMk/>
            <pc:sldMk cId="3721760930" sldId="402"/>
            <ac:spMk id="62" creationId="{20C8B76C-9070-4751-97AE-8BC0D135022A}"/>
          </ac:spMkLst>
        </pc:spChg>
      </pc:sldChg>
      <pc:sldChg chg="delSp modSp del">
        <pc:chgData name="峻軒 康" userId="9e73736f33edee0b" providerId="LiveId" clId="{3841E37B-A2BC-445A-B4E3-4FF0CBAF918B}" dt="2020-06-02T08:17:18.290" v="1337" actId="2696"/>
        <pc:sldMkLst>
          <pc:docMk/>
          <pc:sldMk cId="1673559850" sldId="403"/>
        </pc:sldMkLst>
        <pc:spChg chg="del mod">
          <ac:chgData name="峻軒 康" userId="9e73736f33edee0b" providerId="LiveId" clId="{3841E37B-A2BC-445A-B4E3-4FF0CBAF918B}" dt="2020-06-02T08:17:14.562" v="1336"/>
          <ac:spMkLst>
            <pc:docMk/>
            <pc:sldMk cId="1673559850" sldId="403"/>
            <ac:spMk id="62" creationId="{20C8B76C-9070-4751-97AE-8BC0D135022A}"/>
          </ac:spMkLst>
        </pc:spChg>
      </pc:sldChg>
      <pc:sldChg chg="addSp delSp modSp del modAnim modNotes">
        <pc:chgData name="峻軒 康" userId="9e73736f33edee0b" providerId="LiveId" clId="{3841E37B-A2BC-445A-B4E3-4FF0CBAF918B}" dt="2020-06-11T09:30:42.927" v="3580" actId="2696"/>
        <pc:sldMkLst>
          <pc:docMk/>
          <pc:sldMk cId="428787924" sldId="404"/>
        </pc:sldMkLst>
        <pc:spChg chg="del mod">
          <ac:chgData name="峻軒 康" userId="9e73736f33edee0b" providerId="LiveId" clId="{3841E37B-A2BC-445A-B4E3-4FF0CBAF918B}" dt="2020-06-02T08:17:42.403" v="1341"/>
          <ac:spMkLst>
            <pc:docMk/>
            <pc:sldMk cId="428787924" sldId="404"/>
            <ac:spMk id="25" creationId="{A70C9F56-FA7C-459B-868F-07494DA332D9}"/>
          </ac:spMkLst>
        </pc:spChg>
        <pc:spChg chg="add mod">
          <ac:chgData name="峻軒 康" userId="9e73736f33edee0b" providerId="LiveId" clId="{3841E37B-A2BC-445A-B4E3-4FF0CBAF918B}" dt="2020-06-02T08:18:59.144" v="1417" actId="1076"/>
          <ac:spMkLst>
            <pc:docMk/>
            <pc:sldMk cId="428787924" sldId="404"/>
            <ac:spMk id="26" creationId="{0EAD8AB4-DC50-4C65-9428-04B66F17D8E9}"/>
          </ac:spMkLst>
        </pc:spChg>
      </pc:sldChg>
      <pc:sldChg chg="modSp add del ord modAnim modNotes">
        <pc:chgData name="峻軒 康" userId="9e73736f33edee0b" providerId="LiveId" clId="{3841E37B-A2BC-445A-B4E3-4FF0CBAF918B}" dt="2020-06-14T13:15:18.722" v="4595" actId="2696"/>
        <pc:sldMkLst>
          <pc:docMk/>
          <pc:sldMk cId="1657014006" sldId="405"/>
        </pc:sldMkLst>
        <pc:spChg chg="mod">
          <ac:chgData name="峻軒 康" userId="9e73736f33edee0b" providerId="LiveId" clId="{3841E37B-A2BC-445A-B4E3-4FF0CBAF918B}" dt="2020-06-13T11:03:23.015" v="3937"/>
          <ac:spMkLst>
            <pc:docMk/>
            <pc:sldMk cId="1657014006" sldId="405"/>
            <ac:spMk id="40" creationId="{2B04AD52-97F3-4725-8E94-4F6624FC7E93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1657014006" sldId="405"/>
            <ac:spMk id="46" creationId="{BC0B179A-ED6F-4701-AEC4-87B4E2E66021}"/>
          </ac:spMkLst>
        </pc:spChg>
        <pc:spChg chg="mod">
          <ac:chgData name="峻軒 康" userId="9e73736f33edee0b" providerId="LiveId" clId="{3841E37B-A2BC-445A-B4E3-4FF0CBAF918B}" dt="2020-06-02T08:22:50.788" v="1464"/>
          <ac:spMkLst>
            <pc:docMk/>
            <pc:sldMk cId="1657014006" sldId="405"/>
            <ac:spMk id="62" creationId="{20C8B76C-9070-4751-97AE-8BC0D135022A}"/>
          </ac:spMkLst>
        </pc:spChg>
      </pc:sldChg>
      <pc:sldChg chg="modSp del ord modAnim modNotes">
        <pc:chgData name="峻軒 康" userId="9e73736f33edee0b" providerId="LiveId" clId="{3841E37B-A2BC-445A-B4E3-4FF0CBAF918B}" dt="2020-06-14T13:15:19.125" v="4596" actId="2696"/>
        <pc:sldMkLst>
          <pc:docMk/>
          <pc:sldMk cId="2231489650" sldId="406"/>
        </pc:sldMkLst>
        <pc:spChg chg="mod">
          <ac:chgData name="峻軒 康" userId="9e73736f33edee0b" providerId="LiveId" clId="{3841E37B-A2BC-445A-B4E3-4FF0CBAF918B}" dt="2020-06-13T11:04:59.576" v="3939" actId="20577"/>
          <ac:spMkLst>
            <pc:docMk/>
            <pc:sldMk cId="2231489650" sldId="406"/>
            <ac:spMk id="40" creationId="{2B04AD52-97F3-4725-8E94-4F6624FC7E93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2231489650" sldId="406"/>
            <ac:spMk id="46" creationId="{BC0B179A-ED6F-4701-AEC4-87B4E2E66021}"/>
          </ac:spMkLst>
        </pc:spChg>
        <pc:spChg chg="mod">
          <ac:chgData name="峻軒 康" userId="9e73736f33edee0b" providerId="LiveId" clId="{3841E37B-A2BC-445A-B4E3-4FF0CBAF918B}" dt="2020-06-02T08:24:17.113" v="1539"/>
          <ac:spMkLst>
            <pc:docMk/>
            <pc:sldMk cId="2231489650" sldId="406"/>
            <ac:spMk id="62" creationId="{20C8B76C-9070-4751-97AE-8BC0D135022A}"/>
          </ac:spMkLst>
        </pc:spChg>
      </pc:sldChg>
      <pc:sldChg chg="modSp del ord modAnim modNotes">
        <pc:chgData name="峻軒 康" userId="9e73736f33edee0b" providerId="LiveId" clId="{3841E37B-A2BC-445A-B4E3-4FF0CBAF918B}" dt="2020-06-14T13:15:19.490" v="4597" actId="2696"/>
        <pc:sldMkLst>
          <pc:docMk/>
          <pc:sldMk cId="2037490634" sldId="407"/>
        </pc:sldMkLst>
        <pc:spChg chg="mod">
          <ac:chgData name="峻軒 康" userId="9e73736f33edee0b" providerId="LiveId" clId="{3841E37B-A2BC-445A-B4E3-4FF0CBAF918B}" dt="2020-06-14T12:43:58.403" v="4346"/>
          <ac:spMkLst>
            <pc:docMk/>
            <pc:sldMk cId="2037490634" sldId="407"/>
            <ac:spMk id="40" creationId="{2B04AD52-97F3-4725-8E94-4F6624FC7E93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2037490634" sldId="407"/>
            <ac:spMk id="46" creationId="{BC0B179A-ED6F-4701-AEC4-87B4E2E66021}"/>
          </ac:spMkLst>
        </pc:spChg>
        <pc:spChg chg="mod">
          <ac:chgData name="峻軒 康" userId="9e73736f33edee0b" providerId="LiveId" clId="{3841E37B-A2BC-445A-B4E3-4FF0CBAF918B}" dt="2020-06-02T08:25:30.245" v="1607" actId="1076"/>
          <ac:spMkLst>
            <pc:docMk/>
            <pc:sldMk cId="2037490634" sldId="407"/>
            <ac:spMk id="62" creationId="{20C8B76C-9070-4751-97AE-8BC0D135022A}"/>
          </ac:spMkLst>
        </pc:spChg>
      </pc:sldChg>
      <pc:sldChg chg="del">
        <pc:chgData name="峻軒 康" userId="9e73736f33edee0b" providerId="LiveId" clId="{3841E37B-A2BC-445A-B4E3-4FF0CBAF918B}" dt="2020-06-02T08:19:39.170" v="1420" actId="2696"/>
        <pc:sldMkLst>
          <pc:docMk/>
          <pc:sldMk cId="418378711" sldId="408"/>
        </pc:sldMkLst>
      </pc:sldChg>
      <pc:sldChg chg="del">
        <pc:chgData name="峻軒 康" userId="9e73736f33edee0b" providerId="LiveId" clId="{3841E37B-A2BC-445A-B4E3-4FF0CBAF918B}" dt="2020-06-02T08:23:15.720" v="1467" actId="2696"/>
        <pc:sldMkLst>
          <pc:docMk/>
          <pc:sldMk cId="1290659186" sldId="409"/>
        </pc:sldMkLst>
      </pc:sldChg>
      <pc:sldChg chg="delSp modSp del">
        <pc:chgData name="峻軒 康" userId="9e73736f33edee0b" providerId="LiveId" clId="{3841E37B-A2BC-445A-B4E3-4FF0CBAF918B}" dt="2020-06-02T08:24:44.491" v="1544" actId="2696"/>
        <pc:sldMkLst>
          <pc:docMk/>
          <pc:sldMk cId="672456868" sldId="410"/>
        </pc:sldMkLst>
        <pc:spChg chg="del mod">
          <ac:chgData name="峻軒 康" userId="9e73736f33edee0b" providerId="LiveId" clId="{3841E37B-A2BC-445A-B4E3-4FF0CBAF918B}" dt="2020-06-02T08:24:44.171" v="1543"/>
          <ac:spMkLst>
            <pc:docMk/>
            <pc:sldMk cId="672456868" sldId="410"/>
            <ac:spMk id="62" creationId="{20C8B76C-9070-4751-97AE-8BC0D135022A}"/>
          </ac:spMkLst>
        </pc:spChg>
      </pc:sldChg>
      <pc:sldChg chg="modSp del ord modAnim modNotes">
        <pc:chgData name="峻軒 康" userId="9e73736f33edee0b" providerId="LiveId" clId="{3841E37B-A2BC-445A-B4E3-4FF0CBAF918B}" dt="2020-06-14T13:15:19.856" v="4598" actId="2696"/>
        <pc:sldMkLst>
          <pc:docMk/>
          <pc:sldMk cId="3195259862" sldId="411"/>
        </pc:sldMkLst>
        <pc:spChg chg="mod">
          <ac:chgData name="峻軒 康" userId="9e73736f33edee0b" providerId="LiveId" clId="{3841E37B-A2BC-445A-B4E3-4FF0CBAF918B}" dt="2020-06-13T11:03:23.015" v="3937"/>
          <ac:spMkLst>
            <pc:docMk/>
            <pc:sldMk cId="3195259862" sldId="411"/>
            <ac:spMk id="40" creationId="{2B04AD52-97F3-4725-8E94-4F6624FC7E93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3195259862" sldId="411"/>
            <ac:spMk id="46" creationId="{BC0B179A-ED6F-4701-AEC4-87B4E2E66021}"/>
          </ac:spMkLst>
        </pc:spChg>
        <pc:spChg chg="mod">
          <ac:chgData name="峻軒 康" userId="9e73736f33edee0b" providerId="LiveId" clId="{3841E37B-A2BC-445A-B4E3-4FF0CBAF918B}" dt="2020-06-02T08:26:55.643" v="1667" actId="1076"/>
          <ac:spMkLst>
            <pc:docMk/>
            <pc:sldMk cId="3195259862" sldId="411"/>
            <ac:spMk id="62" creationId="{20C8B76C-9070-4751-97AE-8BC0D135022A}"/>
          </ac:spMkLst>
        </pc:spChg>
      </pc:sldChg>
      <pc:sldChg chg="modSp del ord modAnim modNotes">
        <pc:chgData name="峻軒 康" userId="9e73736f33edee0b" providerId="LiveId" clId="{3841E37B-A2BC-445A-B4E3-4FF0CBAF918B}" dt="2020-06-14T13:15:14.194" v="4592" actId="2696"/>
        <pc:sldMkLst>
          <pc:docMk/>
          <pc:sldMk cId="2243112087" sldId="412"/>
        </pc:sldMkLst>
        <pc:spChg chg="mod">
          <ac:chgData name="峻軒 康" userId="9e73736f33edee0b" providerId="LiveId" clId="{3841E37B-A2BC-445A-B4E3-4FF0CBAF918B}" dt="2020-06-13T11:03:23.015" v="3937"/>
          <ac:spMkLst>
            <pc:docMk/>
            <pc:sldMk cId="2243112087" sldId="412"/>
            <ac:spMk id="40" creationId="{2B04AD52-97F3-4725-8E94-4F6624FC7E93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2243112087" sldId="412"/>
            <ac:spMk id="46" creationId="{BC0B179A-ED6F-4701-AEC4-87B4E2E66021}"/>
          </ac:spMkLst>
        </pc:spChg>
        <pc:spChg chg="mod">
          <ac:chgData name="峻軒 康" userId="9e73736f33edee0b" providerId="LiveId" clId="{3841E37B-A2BC-445A-B4E3-4FF0CBAF918B}" dt="2020-06-09T11:06:58.119" v="2864" actId="14100"/>
          <ac:spMkLst>
            <pc:docMk/>
            <pc:sldMk cId="2243112087" sldId="412"/>
            <ac:spMk id="62" creationId="{20C8B76C-9070-4751-97AE-8BC0D135022A}"/>
          </ac:spMkLst>
        </pc:spChg>
      </pc:sldChg>
      <pc:sldChg chg="addSp modSp ord">
        <pc:chgData name="峻軒 康" userId="9e73736f33edee0b" providerId="LiveId" clId="{3841E37B-A2BC-445A-B4E3-4FF0CBAF918B}" dt="2020-06-14T13:14:50.882" v="4591"/>
        <pc:sldMkLst>
          <pc:docMk/>
          <pc:sldMk cId="4153087201" sldId="413"/>
        </pc:sldMkLst>
        <pc:spChg chg="mod">
          <ac:chgData name="峻軒 康" userId="9e73736f33edee0b" providerId="LiveId" clId="{3841E37B-A2BC-445A-B4E3-4FF0CBAF918B}" dt="2020-06-09T14:21:28.192" v="2878" actId="1076"/>
          <ac:spMkLst>
            <pc:docMk/>
            <pc:sldMk cId="4153087201" sldId="413"/>
            <ac:spMk id="9" creationId="{7431FBBD-9940-436D-81A3-230656A0C204}"/>
          </ac:spMkLst>
        </pc:spChg>
        <pc:spChg chg="mod">
          <ac:chgData name="峻軒 康" userId="9e73736f33edee0b" providerId="LiveId" clId="{3841E37B-A2BC-445A-B4E3-4FF0CBAF918B}" dt="2020-06-09T14:19:37.009" v="2874" actId="108"/>
          <ac:spMkLst>
            <pc:docMk/>
            <pc:sldMk cId="4153087201" sldId="413"/>
            <ac:spMk id="10" creationId="{5166F78B-F483-4B79-93F8-B88B67CDB6B9}"/>
          </ac:spMkLst>
        </pc:spChg>
        <pc:grpChg chg="add">
          <ac:chgData name="峻軒 康" userId="9e73736f33edee0b" providerId="LiveId" clId="{3841E37B-A2BC-445A-B4E3-4FF0CBAF918B}" dt="2020-06-09T14:27:23.238" v="2928"/>
          <ac:grpSpMkLst>
            <pc:docMk/>
            <pc:sldMk cId="4153087201" sldId="413"/>
            <ac:grpSpMk id="11" creationId="{993E5F4E-B6C1-4A3D-B1F3-3B9C0932DFCE}"/>
          </ac:grpSpMkLst>
        </pc:grpChg>
        <pc:grpChg chg="add">
          <ac:chgData name="峻軒 康" userId="9e73736f33edee0b" providerId="LiveId" clId="{3841E37B-A2BC-445A-B4E3-4FF0CBAF918B}" dt="2020-06-09T14:27:23.238" v="2928"/>
          <ac:grpSpMkLst>
            <pc:docMk/>
            <pc:sldMk cId="4153087201" sldId="413"/>
            <ac:grpSpMk id="14" creationId="{9EC8E70A-7EF9-44E3-B252-B5A375AEF7FE}"/>
          </ac:grpSpMkLst>
        </pc:grpChg>
        <pc:grpChg chg="add">
          <ac:chgData name="峻軒 康" userId="9e73736f33edee0b" providerId="LiveId" clId="{3841E37B-A2BC-445A-B4E3-4FF0CBAF918B}" dt="2020-06-09T14:27:23.238" v="2928"/>
          <ac:grpSpMkLst>
            <pc:docMk/>
            <pc:sldMk cId="4153087201" sldId="413"/>
            <ac:grpSpMk id="17" creationId="{6166F55D-D67C-4A12-B4FD-3B04B2895763}"/>
          </ac:grpSpMkLst>
        </pc:grpChg>
        <pc:graphicFrameChg chg="mod modGraphic">
          <ac:chgData name="峻軒 康" userId="9e73736f33edee0b" providerId="LiveId" clId="{3841E37B-A2BC-445A-B4E3-4FF0CBAF918B}" dt="2020-06-13T11:30:46.436" v="3940" actId="113"/>
          <ac:graphicFrameMkLst>
            <pc:docMk/>
            <pc:sldMk cId="4153087201" sldId="413"/>
            <ac:graphicFrameMk id="2" creationId="{2D625C16-88FB-46FE-A0D6-F268EA6D69B8}"/>
          </ac:graphicFrameMkLst>
        </pc:graphicFrameChg>
        <pc:cxnChg chg="add">
          <ac:chgData name="峻軒 康" userId="9e73736f33edee0b" providerId="LiveId" clId="{3841E37B-A2BC-445A-B4E3-4FF0CBAF918B}" dt="2020-06-09T14:27:23.238" v="2928"/>
          <ac:cxnSpMkLst>
            <pc:docMk/>
            <pc:sldMk cId="4153087201" sldId="413"/>
            <ac:cxnSpMk id="20" creationId="{89CC4744-35D4-4D79-8FAC-C01FC110F135}"/>
          </ac:cxnSpMkLst>
        </pc:cxnChg>
        <pc:cxnChg chg="add">
          <ac:chgData name="峻軒 康" userId="9e73736f33edee0b" providerId="LiveId" clId="{3841E37B-A2BC-445A-B4E3-4FF0CBAF918B}" dt="2020-06-09T14:27:23.238" v="2928"/>
          <ac:cxnSpMkLst>
            <pc:docMk/>
            <pc:sldMk cId="4153087201" sldId="413"/>
            <ac:cxnSpMk id="21" creationId="{13AC2B5E-DE64-4FFD-9B46-B65AB7C60B38}"/>
          </ac:cxnSpMkLst>
        </pc:cxnChg>
        <pc:cxnChg chg="add">
          <ac:chgData name="峻軒 康" userId="9e73736f33edee0b" providerId="LiveId" clId="{3841E37B-A2BC-445A-B4E3-4FF0CBAF918B}" dt="2020-06-09T14:27:23.238" v="2928"/>
          <ac:cxnSpMkLst>
            <pc:docMk/>
            <pc:sldMk cId="4153087201" sldId="413"/>
            <ac:cxnSpMk id="22" creationId="{CFE26809-639F-47F0-8515-A6ACC5867B88}"/>
          </ac:cxnSpMkLst>
        </pc:cxnChg>
      </pc:sldChg>
      <pc:sldChg chg="addSp modSp ord">
        <pc:chgData name="峻軒 康" userId="9e73736f33edee0b" providerId="LiveId" clId="{3841E37B-A2BC-445A-B4E3-4FF0CBAF918B}" dt="2020-06-14T13:14:50.882" v="4591"/>
        <pc:sldMkLst>
          <pc:docMk/>
          <pc:sldMk cId="2819903468" sldId="414"/>
        </pc:sldMkLst>
        <pc:spChg chg="mod">
          <ac:chgData name="峻軒 康" userId="9e73736f33edee0b" providerId="LiveId" clId="{3841E37B-A2BC-445A-B4E3-4FF0CBAF918B}" dt="2020-06-09T14:10:37.315" v="2872" actId="1076"/>
          <ac:spMkLst>
            <pc:docMk/>
            <pc:sldMk cId="2819903468" sldId="414"/>
            <ac:spMk id="4" creationId="{C138151B-6D83-4D95-AD1F-559766F8537D}"/>
          </ac:spMkLst>
        </pc:spChg>
        <pc:spChg chg="mod">
          <ac:chgData name="峻軒 康" userId="9e73736f33edee0b" providerId="LiveId" clId="{3841E37B-A2BC-445A-B4E3-4FF0CBAF918B}" dt="2020-06-09T14:21:34.103" v="2879" actId="1076"/>
          <ac:spMkLst>
            <pc:docMk/>
            <pc:sldMk cId="2819903468" sldId="414"/>
            <ac:spMk id="9" creationId="{7431FBBD-9940-436D-81A3-230656A0C204}"/>
          </ac:spMkLst>
        </pc:spChg>
        <pc:spChg chg="mod">
          <ac:chgData name="峻軒 康" userId="9e73736f33edee0b" providerId="LiveId" clId="{3841E37B-A2BC-445A-B4E3-4FF0CBAF918B}" dt="2020-06-09T14:19:46.246" v="2876" actId="1076"/>
          <ac:spMkLst>
            <pc:docMk/>
            <pc:sldMk cId="2819903468" sldId="414"/>
            <ac:spMk id="10" creationId="{5166F78B-F483-4B79-93F8-B88B67CDB6B9}"/>
          </ac:spMkLst>
        </pc:spChg>
        <pc:grpChg chg="add">
          <ac:chgData name="峻軒 康" userId="9e73736f33edee0b" providerId="LiveId" clId="{3841E37B-A2BC-445A-B4E3-4FF0CBAF918B}" dt="2020-06-09T14:27:24.586" v="2929"/>
          <ac:grpSpMkLst>
            <pc:docMk/>
            <pc:sldMk cId="2819903468" sldId="414"/>
            <ac:grpSpMk id="11" creationId="{B4E3C779-DE92-4B14-AD12-DC9100731890}"/>
          </ac:grpSpMkLst>
        </pc:grpChg>
        <pc:grpChg chg="add">
          <ac:chgData name="峻軒 康" userId="9e73736f33edee0b" providerId="LiveId" clId="{3841E37B-A2BC-445A-B4E3-4FF0CBAF918B}" dt="2020-06-09T14:27:24.586" v="2929"/>
          <ac:grpSpMkLst>
            <pc:docMk/>
            <pc:sldMk cId="2819903468" sldId="414"/>
            <ac:grpSpMk id="14" creationId="{5017C716-7242-4A7E-9882-23B480AFA5E7}"/>
          </ac:grpSpMkLst>
        </pc:grpChg>
        <pc:grpChg chg="add">
          <ac:chgData name="峻軒 康" userId="9e73736f33edee0b" providerId="LiveId" clId="{3841E37B-A2BC-445A-B4E3-4FF0CBAF918B}" dt="2020-06-09T14:27:24.586" v="2929"/>
          <ac:grpSpMkLst>
            <pc:docMk/>
            <pc:sldMk cId="2819903468" sldId="414"/>
            <ac:grpSpMk id="17" creationId="{86675405-03AE-4A7D-923F-CA010F2641CA}"/>
          </ac:grpSpMkLst>
        </pc:grpChg>
        <pc:graphicFrameChg chg="mod modGraphic">
          <ac:chgData name="峻軒 康" userId="9e73736f33edee0b" providerId="LiveId" clId="{3841E37B-A2BC-445A-B4E3-4FF0CBAF918B}" dt="2020-06-13T11:30:51.425" v="3941" actId="113"/>
          <ac:graphicFrameMkLst>
            <pc:docMk/>
            <pc:sldMk cId="2819903468" sldId="414"/>
            <ac:graphicFrameMk id="2" creationId="{263DBE55-1A76-4D0E-B6BC-DB73AAB43940}"/>
          </ac:graphicFrameMkLst>
        </pc:graphicFrameChg>
        <pc:cxnChg chg="add">
          <ac:chgData name="峻軒 康" userId="9e73736f33edee0b" providerId="LiveId" clId="{3841E37B-A2BC-445A-B4E3-4FF0CBAF918B}" dt="2020-06-09T14:27:24.586" v="2929"/>
          <ac:cxnSpMkLst>
            <pc:docMk/>
            <pc:sldMk cId="2819903468" sldId="414"/>
            <ac:cxnSpMk id="20" creationId="{87AF47C6-624A-4AD1-81E3-93D4DED50CD9}"/>
          </ac:cxnSpMkLst>
        </pc:cxnChg>
        <pc:cxnChg chg="add">
          <ac:chgData name="峻軒 康" userId="9e73736f33edee0b" providerId="LiveId" clId="{3841E37B-A2BC-445A-B4E3-4FF0CBAF918B}" dt="2020-06-09T14:27:24.586" v="2929"/>
          <ac:cxnSpMkLst>
            <pc:docMk/>
            <pc:sldMk cId="2819903468" sldId="414"/>
            <ac:cxnSpMk id="21" creationId="{3148DAD7-18F5-4AE7-9838-EA64AB673611}"/>
          </ac:cxnSpMkLst>
        </pc:cxnChg>
        <pc:cxnChg chg="add">
          <ac:chgData name="峻軒 康" userId="9e73736f33edee0b" providerId="LiveId" clId="{3841E37B-A2BC-445A-B4E3-4FF0CBAF918B}" dt="2020-06-09T14:27:24.586" v="2929"/>
          <ac:cxnSpMkLst>
            <pc:docMk/>
            <pc:sldMk cId="2819903468" sldId="414"/>
            <ac:cxnSpMk id="22" creationId="{39727F19-64D5-4D0F-91FF-BE734F6D5637}"/>
          </ac:cxnSpMkLst>
        </pc:cxnChg>
      </pc:sldChg>
      <pc:sldChg chg="add del">
        <pc:chgData name="峻軒 康" userId="9e73736f33edee0b" providerId="LiveId" clId="{3841E37B-A2BC-445A-B4E3-4FF0CBAF918B}" dt="2020-06-11T07:22:15.685" v="3479"/>
        <pc:sldMkLst>
          <pc:docMk/>
          <pc:sldMk cId="492611495" sldId="415"/>
        </pc:sldMkLst>
      </pc:sldChg>
      <pc:sldChg chg="addSp delSp modSp add del ord modAnim">
        <pc:chgData name="峻軒 康" userId="9e73736f33edee0b" providerId="LiveId" clId="{3841E37B-A2BC-445A-B4E3-4FF0CBAF918B}" dt="2020-06-13T11:03:23.015" v="3937"/>
        <pc:sldMkLst>
          <pc:docMk/>
          <pc:sldMk cId="1276477168" sldId="415"/>
        </pc:sldMkLst>
        <pc:spChg chg="add mod">
          <ac:chgData name="峻軒 康" userId="9e73736f33edee0b" providerId="LiveId" clId="{3841E37B-A2BC-445A-B4E3-4FF0CBAF918B}" dt="2020-06-03T14:29:20.818" v="2182" actId="1076"/>
          <ac:spMkLst>
            <pc:docMk/>
            <pc:sldMk cId="1276477168" sldId="415"/>
            <ac:spMk id="2" creationId="{56A388EB-A68D-4250-A987-D97066D6F24F}"/>
          </ac:spMkLst>
        </pc:spChg>
        <pc:spChg chg="del mod">
          <ac:chgData name="峻軒 康" userId="9e73736f33edee0b" providerId="LiveId" clId="{3841E37B-A2BC-445A-B4E3-4FF0CBAF918B}" dt="2020-06-03T14:29:15.552" v="2181" actId="478"/>
          <ac:spMkLst>
            <pc:docMk/>
            <pc:sldMk cId="1276477168" sldId="415"/>
            <ac:spMk id="3" creationId="{EF137A62-5D0F-4B3F-9D67-1F3606417C22}"/>
          </ac:spMkLst>
        </pc:spChg>
        <pc:spChg chg="add mod">
          <ac:chgData name="峻軒 康" userId="9e73736f33edee0b" providerId="LiveId" clId="{3841E37B-A2BC-445A-B4E3-4FF0CBAF918B}" dt="2020-06-09T16:03:45.420" v="2987" actId="403"/>
          <ac:spMkLst>
            <pc:docMk/>
            <pc:sldMk cId="1276477168" sldId="415"/>
            <ac:spMk id="7" creationId="{CC0CC806-9374-4A2D-9C8F-6683DA5C9E82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1276477168" sldId="415"/>
            <ac:spMk id="9" creationId="{77F77728-F712-4E0B-872A-7182535C8BDD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1276477168" sldId="415"/>
            <ac:spMk id="13" creationId="{64E0E29C-1A51-4608-8877-1860E20FFB77}"/>
          </ac:spMkLst>
        </pc:spChg>
        <pc:grpChg chg="add">
          <ac:chgData name="峻軒 康" userId="9e73736f33edee0b" providerId="LiveId" clId="{3841E37B-A2BC-445A-B4E3-4FF0CBAF918B}" dt="2020-06-03T14:20:12.070" v="2178"/>
          <ac:grpSpMkLst>
            <pc:docMk/>
            <pc:sldMk cId="1276477168" sldId="415"/>
            <ac:grpSpMk id="12" creationId="{6A94C764-F9D8-410C-AD80-477B47B58D40}"/>
          </ac:grpSpMkLst>
        </pc:grpChg>
        <pc:grpChg chg="add">
          <ac:chgData name="峻軒 康" userId="9e73736f33edee0b" providerId="LiveId" clId="{3841E37B-A2BC-445A-B4E3-4FF0CBAF918B}" dt="2020-06-03T14:20:12.070" v="2178"/>
          <ac:grpSpMkLst>
            <pc:docMk/>
            <pc:sldMk cId="1276477168" sldId="415"/>
            <ac:grpSpMk id="17" creationId="{0B404BBA-48FB-4E39-8963-9915F96B5339}"/>
          </ac:grpSpMkLst>
        </pc:grpChg>
        <pc:picChg chg="add del mod">
          <ac:chgData name="峻軒 康" userId="9e73736f33edee0b" providerId="LiveId" clId="{3841E37B-A2BC-445A-B4E3-4FF0CBAF918B}" dt="2020-06-11T16:19:52.809" v="3633" actId="478"/>
          <ac:picMkLst>
            <pc:docMk/>
            <pc:sldMk cId="1276477168" sldId="415"/>
            <ac:picMk id="10" creationId="{3B745913-532A-472C-AD64-85CE5A03A2FD}"/>
          </ac:picMkLst>
        </pc:picChg>
        <pc:picChg chg="add mod">
          <ac:chgData name="峻軒 康" userId="9e73736f33edee0b" providerId="LiveId" clId="{3841E37B-A2BC-445A-B4E3-4FF0CBAF918B}" dt="2020-06-11T16:19:58.894" v="3634" actId="14100"/>
          <ac:picMkLst>
            <pc:docMk/>
            <pc:sldMk cId="1276477168" sldId="415"/>
            <ac:picMk id="23" creationId="{A5DCA799-A6EE-4474-A5CA-F743D73AC4D0}"/>
          </ac:picMkLst>
        </pc:picChg>
        <pc:cxnChg chg="add">
          <ac:chgData name="峻軒 康" userId="9e73736f33edee0b" providerId="LiveId" clId="{3841E37B-A2BC-445A-B4E3-4FF0CBAF918B}" dt="2020-06-03T14:20:12.070" v="2178"/>
          <ac:cxnSpMkLst>
            <pc:docMk/>
            <pc:sldMk cId="1276477168" sldId="415"/>
            <ac:cxnSpMk id="21" creationId="{61150420-3F65-416E-84B1-62CEAEEEDE10}"/>
          </ac:cxnSpMkLst>
        </pc:cxnChg>
      </pc:sldChg>
      <pc:sldChg chg="add del">
        <pc:chgData name="峻軒 康" userId="9e73736f33edee0b" providerId="LiveId" clId="{3841E37B-A2BC-445A-B4E3-4FF0CBAF918B}" dt="2020-06-11T07:18:58.351" v="3463"/>
        <pc:sldMkLst>
          <pc:docMk/>
          <pc:sldMk cId="3586966465" sldId="415"/>
        </pc:sldMkLst>
      </pc:sldChg>
      <pc:sldChg chg="addSp delSp modSp add del ord modAnim">
        <pc:chgData name="峻軒 康" userId="9e73736f33edee0b" providerId="LiveId" clId="{3841E37B-A2BC-445A-B4E3-4FF0CBAF918B}" dt="2020-06-13T11:03:23.015" v="3937"/>
        <pc:sldMkLst>
          <pc:docMk/>
          <pc:sldMk cId="2004428998" sldId="416"/>
        </pc:sldMkLst>
        <pc:spChg chg="add mod">
          <ac:chgData name="峻軒 康" userId="9e73736f33edee0b" providerId="LiveId" clId="{3841E37B-A2BC-445A-B4E3-4FF0CBAF918B}" dt="2020-06-09T16:03:40.921" v="2986" actId="403"/>
          <ac:spMkLst>
            <pc:docMk/>
            <pc:sldMk cId="2004428998" sldId="416"/>
            <ac:spMk id="2" creationId="{39F45CF3-85B0-486B-9793-E7345D682E77}"/>
          </ac:spMkLst>
        </pc:spChg>
        <pc:spChg chg="mod">
          <ac:chgData name="峻軒 康" userId="9e73736f33edee0b" providerId="LiveId" clId="{3841E37B-A2BC-445A-B4E3-4FF0CBAF918B}" dt="2020-06-12T04:36:16.869" v="3670" actId="14100"/>
          <ac:spMkLst>
            <pc:docMk/>
            <pc:sldMk cId="2004428998" sldId="416"/>
            <ac:spMk id="3" creationId="{CACF1D49-7520-4267-B8D6-2B91817394C3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2004428998" sldId="416"/>
            <ac:spMk id="12" creationId="{3FD8420B-89FE-4735-9691-8B3A49EAC58B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2004428998" sldId="416"/>
            <ac:spMk id="14" creationId="{4C5C5327-73E4-4B3D-9F23-71B076E67334}"/>
          </ac:spMkLst>
        </pc:spChg>
        <pc:grpChg chg="add">
          <ac:chgData name="峻軒 康" userId="9e73736f33edee0b" providerId="LiveId" clId="{3841E37B-A2BC-445A-B4E3-4FF0CBAF918B}" dt="2020-06-03T14:30:03.743" v="2187"/>
          <ac:grpSpMkLst>
            <pc:docMk/>
            <pc:sldMk cId="2004428998" sldId="416"/>
            <ac:grpSpMk id="10" creationId="{C25D877C-2E00-40B5-9541-115BF2EC2575}"/>
          </ac:grpSpMkLst>
        </pc:grpChg>
        <pc:grpChg chg="add">
          <ac:chgData name="峻軒 康" userId="9e73736f33edee0b" providerId="LiveId" clId="{3841E37B-A2BC-445A-B4E3-4FF0CBAF918B}" dt="2020-06-03T14:30:03.743" v="2187"/>
          <ac:grpSpMkLst>
            <pc:docMk/>
            <pc:sldMk cId="2004428998" sldId="416"/>
            <ac:grpSpMk id="17" creationId="{8C83F8CF-63EF-4DB4-AA9F-BC89461FF13C}"/>
          </ac:grpSpMkLst>
        </pc:grpChg>
        <pc:picChg chg="add mod">
          <ac:chgData name="峻軒 康" userId="9e73736f33edee0b" providerId="LiveId" clId="{3841E37B-A2BC-445A-B4E3-4FF0CBAF918B}" dt="2020-06-12T04:36:20.749" v="3672" actId="1076"/>
          <ac:picMkLst>
            <pc:docMk/>
            <pc:sldMk cId="2004428998" sldId="416"/>
            <ac:picMk id="9" creationId="{37976F30-CB85-465A-872C-23DC96D3049E}"/>
          </ac:picMkLst>
        </pc:picChg>
        <pc:picChg chg="add del mod">
          <ac:chgData name="峻軒 康" userId="9e73736f33edee0b" providerId="LiveId" clId="{3841E37B-A2BC-445A-B4E3-4FF0CBAF918B}" dt="2020-06-12T04:36:18.116" v="3671" actId="478"/>
          <ac:picMkLst>
            <pc:docMk/>
            <pc:sldMk cId="2004428998" sldId="416"/>
            <ac:picMk id="23" creationId="{623C8204-A9BA-41D1-9427-0892E2364256}"/>
          </ac:picMkLst>
        </pc:picChg>
        <pc:cxnChg chg="add">
          <ac:chgData name="峻軒 康" userId="9e73736f33edee0b" providerId="LiveId" clId="{3841E37B-A2BC-445A-B4E3-4FF0CBAF918B}" dt="2020-06-03T14:30:03.743" v="2187"/>
          <ac:cxnSpMkLst>
            <pc:docMk/>
            <pc:sldMk cId="2004428998" sldId="416"/>
            <ac:cxnSpMk id="21" creationId="{953DE72B-30F3-40A5-9B00-E8D5AFFBFF17}"/>
          </ac:cxnSpMkLst>
        </pc:cxnChg>
      </pc:sldChg>
      <pc:sldChg chg="add del">
        <pc:chgData name="峻軒 康" userId="9e73736f33edee0b" providerId="LiveId" clId="{3841E37B-A2BC-445A-B4E3-4FF0CBAF918B}" dt="2020-06-11T07:22:14.540" v="3477"/>
        <pc:sldMkLst>
          <pc:docMk/>
          <pc:sldMk cId="3455029724" sldId="416"/>
        </pc:sldMkLst>
      </pc:sldChg>
      <pc:sldChg chg="addSp delSp modSp ord modAnim">
        <pc:chgData name="峻軒 康" userId="9e73736f33edee0b" providerId="LiveId" clId="{3841E37B-A2BC-445A-B4E3-4FF0CBAF918B}" dt="2020-06-13T11:03:23.015" v="3937"/>
        <pc:sldMkLst>
          <pc:docMk/>
          <pc:sldMk cId="2564876352" sldId="417"/>
        </pc:sldMkLst>
        <pc:spChg chg="mod">
          <ac:chgData name="峻軒 康" userId="9e73736f33edee0b" providerId="LiveId" clId="{3841E37B-A2BC-445A-B4E3-4FF0CBAF918B}" dt="2020-06-09T16:03:37.668" v="2985" actId="403"/>
          <ac:spMkLst>
            <pc:docMk/>
            <pc:sldMk cId="2564876352" sldId="417"/>
            <ac:spMk id="2" creationId="{9DF97002-CC11-4912-BA0A-69A9A2FC769A}"/>
          </ac:spMkLst>
        </pc:spChg>
        <pc:spChg chg="add mod">
          <ac:chgData name="峻軒 康" userId="9e73736f33edee0b" providerId="LiveId" clId="{3841E37B-A2BC-445A-B4E3-4FF0CBAF918B}" dt="2020-06-09T16:03:33.529" v="2983" actId="14100"/>
          <ac:spMkLst>
            <pc:docMk/>
            <pc:sldMk cId="2564876352" sldId="417"/>
            <ac:spMk id="3" creationId="{77313656-E594-4FA5-90A4-5B12C03249E9}"/>
          </ac:spMkLst>
        </pc:spChg>
        <pc:spChg chg="add mod">
          <ac:chgData name="峻軒 康" userId="9e73736f33edee0b" providerId="LiveId" clId="{3841E37B-A2BC-445A-B4E3-4FF0CBAF918B}" dt="2020-06-03T14:36:41.774" v="2235" actId="1076"/>
          <ac:spMkLst>
            <pc:docMk/>
            <pc:sldMk cId="2564876352" sldId="417"/>
            <ac:spMk id="7" creationId="{20BCB631-C040-4483-8494-AC02394189C0}"/>
          </ac:spMkLst>
        </pc:spChg>
        <pc:spChg chg="mod">
          <ac:chgData name="峻軒 康" userId="9e73736f33edee0b" providerId="LiveId" clId="{3841E37B-A2BC-445A-B4E3-4FF0CBAF918B}" dt="2020-05-15T06:39:51.579" v="28"/>
          <ac:spMkLst>
            <pc:docMk/>
            <pc:sldMk cId="2564876352" sldId="417"/>
            <ac:spMk id="8" creationId="{F329DF55-3662-4B51-BCC2-313D2711EFE9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2564876352" sldId="417"/>
            <ac:spMk id="9" creationId="{E6EBC0DB-E69A-4C1C-9620-050B0E6D5717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2564876352" sldId="417"/>
            <ac:spMk id="11" creationId="{F52B72CB-AD90-4D77-83D1-8764B4249D97}"/>
          </ac:spMkLst>
        </pc:spChg>
        <pc:spChg chg="add mod">
          <ac:chgData name="峻軒 康" userId="9e73736f33edee0b" providerId="LiveId" clId="{3841E37B-A2BC-445A-B4E3-4FF0CBAF918B}" dt="2020-06-03T14:36:41.774" v="2235" actId="1076"/>
          <ac:spMkLst>
            <pc:docMk/>
            <pc:sldMk cId="2564876352" sldId="417"/>
            <ac:spMk id="21" creationId="{FD350581-B269-4321-970C-9DDC24F4D99B}"/>
          </ac:spMkLst>
        </pc:spChg>
        <pc:spChg chg="add mod">
          <ac:chgData name="峻軒 康" userId="9e73736f33edee0b" providerId="LiveId" clId="{3841E37B-A2BC-445A-B4E3-4FF0CBAF918B}" dt="2020-06-03T14:36:41.774" v="2235" actId="1076"/>
          <ac:spMkLst>
            <pc:docMk/>
            <pc:sldMk cId="2564876352" sldId="417"/>
            <ac:spMk id="22" creationId="{5FAA22B9-981A-4D86-BC74-0576B3B3A8D4}"/>
          </ac:spMkLst>
        </pc:spChg>
        <pc:spChg chg="add mod">
          <ac:chgData name="峻軒 康" userId="9e73736f33edee0b" providerId="LiveId" clId="{3841E37B-A2BC-445A-B4E3-4FF0CBAF918B}" dt="2020-06-03T14:36:41.774" v="2235" actId="1076"/>
          <ac:spMkLst>
            <pc:docMk/>
            <pc:sldMk cId="2564876352" sldId="417"/>
            <ac:spMk id="23" creationId="{46E270F1-1E4B-4209-90DA-E961935D3DC7}"/>
          </ac:spMkLst>
        </pc:spChg>
        <pc:grpChg chg="add">
          <ac:chgData name="峻軒 康" userId="9e73736f33edee0b" providerId="LiveId" clId="{3841E37B-A2BC-445A-B4E3-4FF0CBAF918B}" dt="2020-06-03T14:31:05.818" v="2199"/>
          <ac:grpSpMkLst>
            <pc:docMk/>
            <pc:sldMk cId="2564876352" sldId="417"/>
            <ac:grpSpMk id="12" creationId="{6115A757-3509-4A7B-9523-4646C6611B58}"/>
          </ac:grpSpMkLst>
        </pc:grpChg>
        <pc:grpChg chg="add">
          <ac:chgData name="峻軒 康" userId="9e73736f33edee0b" providerId="LiveId" clId="{3841E37B-A2BC-445A-B4E3-4FF0CBAF918B}" dt="2020-06-03T14:31:05.818" v="2199"/>
          <ac:grpSpMkLst>
            <pc:docMk/>
            <pc:sldMk cId="2564876352" sldId="417"/>
            <ac:grpSpMk id="16" creationId="{9EBC9008-3B81-4973-8BAF-635CFD4AAEE1}"/>
          </ac:grpSpMkLst>
        </pc:grpChg>
        <pc:picChg chg="add del mod">
          <ac:chgData name="峻軒 康" userId="9e73736f33edee0b" providerId="LiveId" clId="{3841E37B-A2BC-445A-B4E3-4FF0CBAF918B}" dt="2020-06-03T14:38:21.917" v="2247" actId="478"/>
          <ac:picMkLst>
            <pc:docMk/>
            <pc:sldMk cId="2564876352" sldId="417"/>
            <ac:picMk id="25" creationId="{1B6C616E-CAC5-4420-A6CB-E0498E901B0A}"/>
          </ac:picMkLst>
        </pc:picChg>
        <pc:picChg chg="add del mod">
          <ac:chgData name="峻軒 康" userId="9e73736f33edee0b" providerId="LiveId" clId="{3841E37B-A2BC-445A-B4E3-4FF0CBAF918B}" dt="2020-06-03T14:38:22.727" v="2248" actId="478"/>
          <ac:picMkLst>
            <pc:docMk/>
            <pc:sldMk cId="2564876352" sldId="417"/>
            <ac:picMk id="26" creationId="{F36BD058-D0B9-42A6-8353-57E64E8059DA}"/>
          </ac:picMkLst>
        </pc:picChg>
        <pc:picChg chg="add mod">
          <ac:chgData name="峻軒 康" userId="9e73736f33edee0b" providerId="LiveId" clId="{3841E37B-A2BC-445A-B4E3-4FF0CBAF918B}" dt="2020-06-03T14:38:26.415" v="2249" actId="1076"/>
          <ac:picMkLst>
            <pc:docMk/>
            <pc:sldMk cId="2564876352" sldId="417"/>
            <ac:picMk id="28" creationId="{53C12C97-6CF0-4DEC-9D66-A758ADEB51C5}"/>
          </ac:picMkLst>
        </pc:picChg>
        <pc:picChg chg="add mod">
          <ac:chgData name="峻軒 康" userId="9e73736f33edee0b" providerId="LiveId" clId="{3841E37B-A2BC-445A-B4E3-4FF0CBAF918B}" dt="2020-06-03T14:38:32.015" v="2251" actId="1076"/>
          <ac:picMkLst>
            <pc:docMk/>
            <pc:sldMk cId="2564876352" sldId="417"/>
            <ac:picMk id="29" creationId="{8847023B-D9EC-4975-982C-E3CCE1BEB5D4}"/>
          </ac:picMkLst>
        </pc:picChg>
        <pc:cxnChg chg="add">
          <ac:chgData name="峻軒 康" userId="9e73736f33edee0b" providerId="LiveId" clId="{3841E37B-A2BC-445A-B4E3-4FF0CBAF918B}" dt="2020-06-03T14:31:05.818" v="2199"/>
          <ac:cxnSpMkLst>
            <pc:docMk/>
            <pc:sldMk cId="2564876352" sldId="417"/>
            <ac:cxnSpMk id="20" creationId="{5A993311-52E6-486C-8159-AA91DDD0848D}"/>
          </ac:cxnSpMkLst>
        </pc:cxnChg>
      </pc:sldChg>
      <pc:sldChg chg="addSp delSp modSp ord modAnim">
        <pc:chgData name="峻軒 康" userId="9e73736f33edee0b" providerId="LiveId" clId="{3841E37B-A2BC-445A-B4E3-4FF0CBAF918B}" dt="2020-06-13T11:03:23.015" v="3937"/>
        <pc:sldMkLst>
          <pc:docMk/>
          <pc:sldMk cId="472480922" sldId="418"/>
        </pc:sldMkLst>
        <pc:spChg chg="add mod">
          <ac:chgData name="峻軒 康" userId="9e73736f33edee0b" providerId="LiveId" clId="{3841E37B-A2BC-445A-B4E3-4FF0CBAF918B}" dt="2020-06-09T16:03:27.149" v="2981" actId="1076"/>
          <ac:spMkLst>
            <pc:docMk/>
            <pc:sldMk cId="472480922" sldId="418"/>
            <ac:spMk id="2" creationId="{94B4A216-6D1B-450D-939F-CDD7BDB6AF18}"/>
          </ac:spMkLst>
        </pc:spChg>
        <pc:spChg chg="mod">
          <ac:chgData name="峻軒 康" userId="9e73736f33edee0b" providerId="LiveId" clId="{3841E37B-A2BC-445A-B4E3-4FF0CBAF918B}" dt="2020-06-11T16:21:29.037" v="3656" actId="1076"/>
          <ac:spMkLst>
            <pc:docMk/>
            <pc:sldMk cId="472480922" sldId="418"/>
            <ac:spMk id="3" creationId="{CACF1D49-7520-4267-B8D6-2B91817394C3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472480922" sldId="418"/>
            <ac:spMk id="7" creationId="{82C92944-11B8-4869-A520-FB2F9F5613D4}"/>
          </ac:spMkLst>
        </pc:spChg>
        <pc:spChg chg="mod">
          <ac:chgData name="峻軒 康" userId="9e73736f33edee0b" providerId="LiveId" clId="{3841E37B-A2BC-445A-B4E3-4FF0CBAF918B}" dt="2020-05-15T06:42:32.849" v="38" actId="1076"/>
          <ac:spMkLst>
            <pc:docMk/>
            <pc:sldMk cId="472480922" sldId="418"/>
            <ac:spMk id="8" creationId="{F329DF55-3662-4B51-BCC2-313D2711EFE9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472480922" sldId="418"/>
            <ac:spMk id="10" creationId="{A1C0A1B4-CEB6-406D-A889-2F2FD6C0E422}"/>
          </ac:spMkLst>
        </pc:spChg>
        <pc:spChg chg="add">
          <ac:chgData name="峻軒 康" userId="9e73736f33edee0b" providerId="LiveId" clId="{3841E37B-A2BC-445A-B4E3-4FF0CBAF918B}" dt="2020-06-03T14:38:44.324" v="2252"/>
          <ac:spMkLst>
            <pc:docMk/>
            <pc:sldMk cId="472480922" sldId="418"/>
            <ac:spMk id="20" creationId="{E82345EF-7026-4A4A-844D-97BD3B2FDD00}"/>
          </ac:spMkLst>
        </pc:spChg>
        <pc:spChg chg="add mod">
          <ac:chgData name="峻軒 康" userId="9e73736f33edee0b" providerId="LiveId" clId="{3841E37B-A2BC-445A-B4E3-4FF0CBAF918B}" dt="2020-06-03T14:39:48.679" v="2283" actId="1076"/>
          <ac:spMkLst>
            <pc:docMk/>
            <pc:sldMk cId="472480922" sldId="418"/>
            <ac:spMk id="21" creationId="{8ED68085-341F-4C30-B361-8049AE2C57B5}"/>
          </ac:spMkLst>
        </pc:spChg>
        <pc:spChg chg="add mod">
          <ac:chgData name="峻軒 康" userId="9e73736f33edee0b" providerId="LiveId" clId="{3841E37B-A2BC-445A-B4E3-4FF0CBAF918B}" dt="2020-06-03T14:39:19.409" v="2269"/>
          <ac:spMkLst>
            <pc:docMk/>
            <pc:sldMk cId="472480922" sldId="418"/>
            <ac:spMk id="22" creationId="{BEE87268-C1A3-4E3E-A537-433B77637060}"/>
          </ac:spMkLst>
        </pc:spChg>
        <pc:spChg chg="add mod">
          <ac:chgData name="峻軒 康" userId="9e73736f33edee0b" providerId="LiveId" clId="{3841E37B-A2BC-445A-B4E3-4FF0CBAF918B}" dt="2020-06-03T14:39:52.402" v="2284" actId="1076"/>
          <ac:spMkLst>
            <pc:docMk/>
            <pc:sldMk cId="472480922" sldId="418"/>
            <ac:spMk id="23" creationId="{AEAAC8C0-2E8F-46D1-A750-DF3336AFF7E4}"/>
          </ac:spMkLst>
        </pc:spChg>
        <pc:spChg chg="add del">
          <ac:chgData name="峻軒 康" userId="9e73736f33edee0b" providerId="LiveId" clId="{3841E37B-A2BC-445A-B4E3-4FF0CBAF918B}" dt="2020-06-11T16:21:11.585" v="3652"/>
          <ac:spMkLst>
            <pc:docMk/>
            <pc:sldMk cId="472480922" sldId="418"/>
            <ac:spMk id="28" creationId="{C2B8D16D-8D43-43A2-9DBD-DBA90A8B2964}"/>
          </ac:spMkLst>
        </pc:spChg>
        <pc:grpChg chg="add">
          <ac:chgData name="峻軒 康" userId="9e73736f33edee0b" providerId="LiveId" clId="{3841E37B-A2BC-445A-B4E3-4FF0CBAF918B}" dt="2020-06-03T14:36:49.408" v="2236"/>
          <ac:grpSpMkLst>
            <pc:docMk/>
            <pc:sldMk cId="472480922" sldId="418"/>
            <ac:grpSpMk id="11" creationId="{7A3A3B3C-2D6F-4752-8419-B4D6A1B00B22}"/>
          </ac:grpSpMkLst>
        </pc:grpChg>
        <pc:grpChg chg="add">
          <ac:chgData name="峻軒 康" userId="9e73736f33edee0b" providerId="LiveId" clId="{3841E37B-A2BC-445A-B4E3-4FF0CBAF918B}" dt="2020-06-03T14:36:49.408" v="2236"/>
          <ac:grpSpMkLst>
            <pc:docMk/>
            <pc:sldMk cId="472480922" sldId="418"/>
            <ac:grpSpMk id="15" creationId="{F6448E21-63C7-45CA-BCDE-DA208BF4301B}"/>
          </ac:grpSpMkLst>
        </pc:grpChg>
        <pc:picChg chg="add">
          <ac:chgData name="峻軒 康" userId="9e73736f33edee0b" providerId="LiveId" clId="{3841E37B-A2BC-445A-B4E3-4FF0CBAF918B}" dt="2020-06-03T14:38:44.324" v="2252"/>
          <ac:picMkLst>
            <pc:docMk/>
            <pc:sldMk cId="472480922" sldId="418"/>
            <ac:picMk id="24" creationId="{9C8FAE0C-A201-4302-ABFF-A38D0C4B5C02}"/>
          </ac:picMkLst>
        </pc:picChg>
        <pc:picChg chg="add mod">
          <ac:chgData name="峻軒 康" userId="9e73736f33edee0b" providerId="LiveId" clId="{3841E37B-A2BC-445A-B4E3-4FF0CBAF918B}" dt="2020-06-03T14:39:48.679" v="2283" actId="1076"/>
          <ac:picMkLst>
            <pc:docMk/>
            <pc:sldMk cId="472480922" sldId="418"/>
            <ac:picMk id="25" creationId="{BBCEC1FF-7659-4CBD-B197-0674BC32A5B2}"/>
          </ac:picMkLst>
        </pc:picChg>
        <pc:picChg chg="add mod">
          <ac:chgData name="峻軒 康" userId="9e73736f33edee0b" providerId="LiveId" clId="{3841E37B-A2BC-445A-B4E3-4FF0CBAF918B}" dt="2020-06-11T16:21:07.757" v="3650" actId="1076"/>
          <ac:picMkLst>
            <pc:docMk/>
            <pc:sldMk cId="472480922" sldId="418"/>
            <ac:picMk id="27" creationId="{78EC7BA1-1D97-41FB-B7C5-CD3294FB8841}"/>
          </ac:picMkLst>
        </pc:picChg>
        <pc:picChg chg="add mod">
          <ac:chgData name="峻軒 康" userId="9e73736f33edee0b" providerId="LiveId" clId="{3841E37B-A2BC-445A-B4E3-4FF0CBAF918B}" dt="2020-06-11T16:21:16.242" v="3654" actId="1076"/>
          <ac:picMkLst>
            <pc:docMk/>
            <pc:sldMk cId="472480922" sldId="418"/>
            <ac:picMk id="29" creationId="{8D544BF7-C9B6-46CA-8F75-878EED08C948}"/>
          </ac:picMkLst>
        </pc:picChg>
        <pc:picChg chg="add mod">
          <ac:chgData name="峻軒 康" userId="9e73736f33edee0b" providerId="LiveId" clId="{3841E37B-A2BC-445A-B4E3-4FF0CBAF918B}" dt="2020-06-11T16:21:39.530" v="3658" actId="1076"/>
          <ac:picMkLst>
            <pc:docMk/>
            <pc:sldMk cId="472480922" sldId="418"/>
            <ac:picMk id="30" creationId="{334FAE43-4851-4821-8BE4-2882C6042B11}"/>
          </ac:picMkLst>
        </pc:picChg>
        <pc:picChg chg="add mod">
          <ac:chgData name="峻軒 康" userId="9e73736f33edee0b" providerId="LiveId" clId="{3841E37B-A2BC-445A-B4E3-4FF0CBAF918B}" dt="2020-06-11T16:21:39.530" v="3658" actId="1076"/>
          <ac:picMkLst>
            <pc:docMk/>
            <pc:sldMk cId="472480922" sldId="418"/>
            <ac:picMk id="31" creationId="{1AD2D23F-7867-4AA9-A38E-9D01B0DB37ED}"/>
          </ac:picMkLst>
        </pc:picChg>
        <pc:picChg chg="add mod">
          <ac:chgData name="峻軒 康" userId="9e73736f33edee0b" providerId="LiveId" clId="{3841E37B-A2BC-445A-B4E3-4FF0CBAF918B}" dt="2020-06-11T16:21:39.530" v="3658" actId="1076"/>
          <ac:picMkLst>
            <pc:docMk/>
            <pc:sldMk cId="472480922" sldId="418"/>
            <ac:picMk id="32" creationId="{E014EC3D-87F7-4165-9C6C-65C7DD4A29C4}"/>
          </ac:picMkLst>
        </pc:picChg>
        <pc:cxnChg chg="add">
          <ac:chgData name="峻軒 康" userId="9e73736f33edee0b" providerId="LiveId" clId="{3841E37B-A2BC-445A-B4E3-4FF0CBAF918B}" dt="2020-06-03T14:36:49.408" v="2236"/>
          <ac:cxnSpMkLst>
            <pc:docMk/>
            <pc:sldMk cId="472480922" sldId="418"/>
            <ac:cxnSpMk id="19" creationId="{E8D057CA-5DFE-4A45-824A-8CC5EF140960}"/>
          </ac:cxnSpMkLst>
        </pc:cxnChg>
      </pc:sldChg>
      <pc:sldChg chg="addSp modSp ord modAnim">
        <pc:chgData name="峻軒 康" userId="9e73736f33edee0b" providerId="LiveId" clId="{3841E37B-A2BC-445A-B4E3-4FF0CBAF918B}" dt="2020-06-13T11:03:23.015" v="3937"/>
        <pc:sldMkLst>
          <pc:docMk/>
          <pc:sldMk cId="3709930681" sldId="419"/>
        </pc:sldMkLst>
        <pc:spChg chg="add mod">
          <ac:chgData name="峻軒 康" userId="9e73736f33edee0b" providerId="LiveId" clId="{3841E37B-A2BC-445A-B4E3-4FF0CBAF918B}" dt="2020-06-09T16:03:20.973" v="2979" actId="403"/>
          <ac:spMkLst>
            <pc:docMk/>
            <pc:sldMk cId="3709930681" sldId="419"/>
            <ac:spMk id="2" creationId="{7B061F86-CEB9-4F73-B32D-05D3E134D76F}"/>
          </ac:spMkLst>
        </pc:spChg>
        <pc:spChg chg="mod">
          <ac:chgData name="峻軒 康" userId="9e73736f33edee0b" providerId="LiveId" clId="{3841E37B-A2BC-445A-B4E3-4FF0CBAF918B}" dt="2020-06-03T14:40:55.338" v="2303" actId="1076"/>
          <ac:spMkLst>
            <pc:docMk/>
            <pc:sldMk cId="3709930681" sldId="419"/>
            <ac:spMk id="3" creationId="{CACF1D49-7520-4267-B8D6-2B91817394C3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3709930681" sldId="419"/>
            <ac:spMk id="7" creationId="{5146BC2B-0322-4A89-8C39-0DF5B8965326}"/>
          </ac:spMkLst>
        </pc:spChg>
        <pc:spChg chg="mod">
          <ac:chgData name="峻軒 康" userId="9e73736f33edee0b" providerId="LiveId" clId="{3841E37B-A2BC-445A-B4E3-4FF0CBAF918B}" dt="2020-05-15T06:42:44.854" v="49" actId="1076"/>
          <ac:spMkLst>
            <pc:docMk/>
            <pc:sldMk cId="3709930681" sldId="419"/>
            <ac:spMk id="8" creationId="{F329DF55-3662-4B51-BCC2-313D2711EFE9}"/>
          </ac:spMkLst>
        </pc:spChg>
        <pc:spChg chg="mod">
          <ac:chgData name="峻軒 康" userId="9e73736f33edee0b" providerId="LiveId" clId="{3841E37B-A2BC-445A-B4E3-4FF0CBAF918B}" dt="2020-06-13T11:03:23.015" v="3937"/>
          <ac:spMkLst>
            <pc:docMk/>
            <pc:sldMk cId="3709930681" sldId="419"/>
            <ac:spMk id="10" creationId="{B3F1854A-B255-4E27-9F49-04BADFFA3C72}"/>
          </ac:spMkLst>
        </pc:spChg>
        <pc:spChg chg="add">
          <ac:chgData name="峻軒 康" userId="9e73736f33edee0b" providerId="LiveId" clId="{3841E37B-A2BC-445A-B4E3-4FF0CBAF918B}" dt="2020-06-03T14:40:51.182" v="2302"/>
          <ac:spMkLst>
            <pc:docMk/>
            <pc:sldMk cId="3709930681" sldId="419"/>
            <ac:spMk id="20" creationId="{41042DAE-2430-40EC-9B0A-83F688DCF77E}"/>
          </ac:spMkLst>
        </pc:spChg>
        <pc:spChg chg="add mod">
          <ac:chgData name="峻軒 康" userId="9e73736f33edee0b" providerId="LiveId" clId="{3841E37B-A2BC-445A-B4E3-4FF0CBAF918B}" dt="2020-06-03T14:41:40.924" v="2323" actId="1076"/>
          <ac:spMkLst>
            <pc:docMk/>
            <pc:sldMk cId="3709930681" sldId="419"/>
            <ac:spMk id="21" creationId="{3EA3B949-2B9A-4BF4-87EB-016D1CA4EAED}"/>
          </ac:spMkLst>
        </pc:spChg>
        <pc:spChg chg="add mod">
          <ac:chgData name="峻軒 康" userId="9e73736f33edee0b" providerId="LiveId" clId="{3841E37B-A2BC-445A-B4E3-4FF0CBAF918B}" dt="2020-06-03T14:41:13.981" v="2313" actId="1076"/>
          <ac:spMkLst>
            <pc:docMk/>
            <pc:sldMk cId="3709930681" sldId="419"/>
            <ac:spMk id="24" creationId="{4CC2EC44-C264-4E39-8E08-5DF168B3A0CD}"/>
          </ac:spMkLst>
        </pc:spChg>
        <pc:spChg chg="add mod">
          <ac:chgData name="峻軒 康" userId="9e73736f33edee0b" providerId="LiveId" clId="{3841E37B-A2BC-445A-B4E3-4FF0CBAF918B}" dt="2020-06-03T14:41:40.924" v="2323" actId="1076"/>
          <ac:spMkLst>
            <pc:docMk/>
            <pc:sldMk cId="3709930681" sldId="419"/>
            <ac:spMk id="25" creationId="{8D4084CB-0035-47B8-BC58-4CD1C8B2F903}"/>
          </ac:spMkLst>
        </pc:spChg>
        <pc:grpChg chg="add">
          <ac:chgData name="峻軒 康" userId="9e73736f33edee0b" providerId="LiveId" clId="{3841E37B-A2BC-445A-B4E3-4FF0CBAF918B}" dt="2020-06-03T14:40:06.600" v="2286"/>
          <ac:grpSpMkLst>
            <pc:docMk/>
            <pc:sldMk cId="3709930681" sldId="419"/>
            <ac:grpSpMk id="11" creationId="{D584CC85-97ED-4898-AB59-C7DEAB6A47EA}"/>
          </ac:grpSpMkLst>
        </pc:grpChg>
        <pc:grpChg chg="add">
          <ac:chgData name="峻軒 康" userId="9e73736f33edee0b" providerId="LiveId" clId="{3841E37B-A2BC-445A-B4E3-4FF0CBAF918B}" dt="2020-06-03T14:40:06.600" v="2286"/>
          <ac:grpSpMkLst>
            <pc:docMk/>
            <pc:sldMk cId="3709930681" sldId="419"/>
            <ac:grpSpMk id="15" creationId="{BBAE2CD1-89CA-44F2-B4F0-A41EF9C7E75E}"/>
          </ac:grpSpMkLst>
        </pc:grpChg>
        <pc:picChg chg="add">
          <ac:chgData name="峻軒 康" userId="9e73736f33edee0b" providerId="LiveId" clId="{3841E37B-A2BC-445A-B4E3-4FF0CBAF918B}" dt="2020-06-03T14:40:51.182" v="2302"/>
          <ac:picMkLst>
            <pc:docMk/>
            <pc:sldMk cId="3709930681" sldId="419"/>
            <ac:picMk id="22" creationId="{63749CBB-2E4A-4738-A236-500F0B850579}"/>
          </ac:picMkLst>
        </pc:picChg>
        <pc:picChg chg="add mod">
          <ac:chgData name="峻軒 康" userId="9e73736f33edee0b" providerId="LiveId" clId="{3841E37B-A2BC-445A-B4E3-4FF0CBAF918B}" dt="2020-06-03T14:41:40.924" v="2323" actId="1076"/>
          <ac:picMkLst>
            <pc:docMk/>
            <pc:sldMk cId="3709930681" sldId="419"/>
            <ac:picMk id="23" creationId="{7568BD95-13CD-45D9-9432-DFED9ED51F71}"/>
          </ac:picMkLst>
        </pc:picChg>
        <pc:cxnChg chg="add">
          <ac:chgData name="峻軒 康" userId="9e73736f33edee0b" providerId="LiveId" clId="{3841E37B-A2BC-445A-B4E3-4FF0CBAF918B}" dt="2020-06-03T14:40:06.600" v="2286"/>
          <ac:cxnSpMkLst>
            <pc:docMk/>
            <pc:sldMk cId="3709930681" sldId="419"/>
            <ac:cxnSpMk id="19" creationId="{7D117365-20F9-441F-AAD2-DD377F9AD317}"/>
          </ac:cxnSpMkLst>
        </pc:cxnChg>
      </pc:sldChg>
      <pc:sldChg chg="addSp delSp modSp ord modAnim">
        <pc:chgData name="峻軒 康" userId="9e73736f33edee0b" providerId="LiveId" clId="{3841E37B-A2BC-445A-B4E3-4FF0CBAF918B}" dt="2020-06-13T11:03:23.015" v="3937"/>
        <pc:sldMkLst>
          <pc:docMk/>
          <pc:sldMk cId="2141928244" sldId="420"/>
        </pc:sldMkLst>
        <pc:spChg chg="del mod">
          <ac:chgData name="峻軒 康" userId="9e73736f33edee0b" providerId="LiveId" clId="{3841E37B-A2BC-445A-B4E3-4FF0CBAF918B}" dt="2020-05-15T06:57:30.452" v="150" actId="478"/>
          <ac:spMkLst>
            <pc:docMk/>
            <pc:sldMk cId="2141928244" sldId="420"/>
            <ac:spMk id="2" creationId="{07148250-7CCB-4324-92F0-59BD1B517E68}"/>
          </ac:spMkLst>
        </pc:spChg>
        <pc:spChg chg="add mod">
          <ac:chgData name="峻軒 康" userId="9e73736f33edee0b" providerId="LiveId" clId="{3841E37B-A2BC-445A-B4E3-4FF0CBAF918B}" dt="2020-06-09T16:03:16.872" v="2978" actId="403"/>
          <ac:spMkLst>
            <pc:docMk/>
            <pc:sldMk cId="2141928244" sldId="420"/>
            <ac:spMk id="2" creationId="{4E646F3C-7B06-4FEA-A619-6237BCAC25E9}"/>
          </ac:spMkLst>
        </pc:spChg>
        <pc:spChg chg="mod">
          <ac:chgData name="峻軒 康" userId="9e73736f33edee0b" providerId="LiveId" clId="{3841E37B-A2BC-445A-B4E3-4FF0CBAF918B}" dt="2020-06-03T14:49:20.474" v="2385" actId="1076"/>
          <ac:spMkLst>
            <pc:docMk/>
            <pc:sldMk cId="2141928244" sldId="420"/>
            <ac:spMk id="3" creationId="{CACF1D49-7520-4267-B8D6-2B91817394C3}"/>
          </ac:spMkLst>
        </pc:spChg>
        <pc:spChg chg="mod">
          <ac:chgData name="峻軒 康" userId="9e73736f33edee0b" providerId="LiveId" clId="{3841E37B-A2BC-445A-B4E3-4FF0CBAF918B}" dt="2020-05-15T06:43:12.015" v="70" actId="1076"/>
          <ac:spMkLst>
            <pc:docMk/>
            <pc:sldMk cId="2141928244" sldId="420"/>
            <ac:spMk id="8" creationId="{F329DF55-3662-4B51-BCC2-313D2711EFE9}"/>
          </ac:spMkLst>
        </pc:spChg>
        <pc:spChg chg="add mod">
          <ac:chgData name="峻軒 康" userId="9e73736f33edee0b" providerId="LiveId" clId="{3841E37B-A2BC-445A-B4E3-4FF0CBAF918B}" dt="2020-06-13T11:03:23.015" v="3937"/>
          <ac:spMkLst>
            <pc:docMk/>
            <pc:sldMk cId="2141928244" sldId="420"/>
            <ac:spMk id="9" creationId="{28ABA3FB-5D30-4F44-AAF3-5D989F1984B2}"/>
          </ac:spMkLst>
        </pc:spChg>
        <pc:spChg chg="add mod">
          <ac:chgData name="峻軒 康" userId="9e73736f33edee0b" providerId="LiveId" clId="{3841E37B-A2BC-445A-B4E3-4FF0CBAF918B}" dt="2020-05-15T06:44:04.435" v="78" actId="1076"/>
          <ac:spMkLst>
            <pc:docMk/>
            <pc:sldMk cId="2141928244" sldId="420"/>
            <ac:spMk id="10" creationId="{606150FB-2CD7-40BE-8D56-43A8A7E15BEF}"/>
          </ac:spMkLst>
        </pc:spChg>
        <pc:spChg chg="add mod">
          <ac:chgData name="峻軒 康" userId="9e73736f33edee0b" providerId="LiveId" clId="{3841E37B-A2BC-445A-B4E3-4FF0CBAF918B}" dt="2020-06-13T11:03:23.015" v="3937"/>
          <ac:spMkLst>
            <pc:docMk/>
            <pc:sldMk cId="2141928244" sldId="420"/>
            <ac:spMk id="11" creationId="{10600F23-1B23-40B6-A4D2-922A623B39DF}"/>
          </ac:spMkLst>
        </pc:spChg>
        <pc:spChg chg="add mod">
          <ac:chgData name="峻軒 康" userId="9e73736f33edee0b" providerId="LiveId" clId="{3841E37B-A2BC-445A-B4E3-4FF0CBAF918B}" dt="2020-06-03T14:48:12.862" v="2370" actId="164"/>
          <ac:spMkLst>
            <pc:docMk/>
            <pc:sldMk cId="2141928244" sldId="420"/>
            <ac:spMk id="22" creationId="{310900EA-4EA9-412C-9C27-BE903BF26E48}"/>
          </ac:spMkLst>
        </pc:spChg>
        <pc:spChg chg="add mod">
          <ac:chgData name="峻軒 康" userId="9e73736f33edee0b" providerId="LiveId" clId="{3841E37B-A2BC-445A-B4E3-4FF0CBAF918B}" dt="2020-06-03T14:49:30.567" v="2387" actId="1076"/>
          <ac:spMkLst>
            <pc:docMk/>
            <pc:sldMk cId="2141928244" sldId="420"/>
            <ac:spMk id="24" creationId="{53822ADA-C391-4AB6-A08E-9402B0B2ABC7}"/>
          </ac:spMkLst>
        </pc:spChg>
        <pc:spChg chg="add mod">
          <ac:chgData name="峻軒 康" userId="9e73736f33edee0b" providerId="LiveId" clId="{3841E37B-A2BC-445A-B4E3-4FF0CBAF918B}" dt="2020-06-03T14:49:30.567" v="2387" actId="1076"/>
          <ac:spMkLst>
            <pc:docMk/>
            <pc:sldMk cId="2141928244" sldId="420"/>
            <ac:spMk id="25" creationId="{B790CE79-6719-4ED9-82E8-A33DC4B4356E}"/>
          </ac:spMkLst>
        </pc:spChg>
        <pc:spChg chg="add mod">
          <ac:chgData name="峻軒 康" userId="9e73736f33edee0b" providerId="LiveId" clId="{3841E37B-A2BC-445A-B4E3-4FF0CBAF918B}" dt="2020-06-03T14:49:30.567" v="2387" actId="1076"/>
          <ac:spMkLst>
            <pc:docMk/>
            <pc:sldMk cId="2141928244" sldId="420"/>
            <ac:spMk id="26" creationId="{E73476B8-4CE8-4C0E-81A3-AA65B6B080D7}"/>
          </ac:spMkLst>
        </pc:spChg>
        <pc:grpChg chg="add">
          <ac:chgData name="峻軒 康" userId="9e73736f33edee0b" providerId="LiveId" clId="{3841E37B-A2BC-445A-B4E3-4FF0CBAF918B}" dt="2020-06-03T14:41:53.102" v="2324"/>
          <ac:grpSpMkLst>
            <pc:docMk/>
            <pc:sldMk cId="2141928244" sldId="420"/>
            <ac:grpSpMk id="12" creationId="{FCB80537-F8C0-4AF7-A7D8-0B00F298FAC8}"/>
          </ac:grpSpMkLst>
        </pc:grpChg>
        <pc:grpChg chg="add">
          <ac:chgData name="峻軒 康" userId="9e73736f33edee0b" providerId="LiveId" clId="{3841E37B-A2BC-445A-B4E3-4FF0CBAF918B}" dt="2020-06-03T14:41:53.102" v="2324"/>
          <ac:grpSpMkLst>
            <pc:docMk/>
            <pc:sldMk cId="2141928244" sldId="420"/>
            <ac:grpSpMk id="16" creationId="{5C671627-01C9-4289-9FD6-2945DA42E4E4}"/>
          </ac:grpSpMkLst>
        </pc:grpChg>
        <pc:grpChg chg="add mod">
          <ac:chgData name="峻軒 康" userId="9e73736f33edee0b" providerId="LiveId" clId="{3841E37B-A2BC-445A-B4E3-4FF0CBAF918B}" dt="2020-06-03T14:49:30.567" v="2387" actId="1076"/>
          <ac:grpSpMkLst>
            <pc:docMk/>
            <pc:sldMk cId="2141928244" sldId="420"/>
            <ac:grpSpMk id="23" creationId="{270F82ED-9493-444A-81AB-F1DD34EF7730}"/>
          </ac:grpSpMkLst>
        </pc:grpChg>
        <pc:picChg chg="add mod">
          <ac:chgData name="峻軒 康" userId="9e73736f33edee0b" providerId="LiveId" clId="{3841E37B-A2BC-445A-B4E3-4FF0CBAF918B}" dt="2020-06-03T14:48:12.862" v="2370" actId="164"/>
          <ac:picMkLst>
            <pc:docMk/>
            <pc:sldMk cId="2141928244" sldId="420"/>
            <ac:picMk id="21" creationId="{EEA25DC6-5974-41F9-94A2-782722C95E04}"/>
          </ac:picMkLst>
        </pc:picChg>
        <pc:cxnChg chg="add">
          <ac:chgData name="峻軒 康" userId="9e73736f33edee0b" providerId="LiveId" clId="{3841E37B-A2BC-445A-B4E3-4FF0CBAF918B}" dt="2020-06-03T14:41:53.102" v="2324"/>
          <ac:cxnSpMkLst>
            <pc:docMk/>
            <pc:sldMk cId="2141928244" sldId="420"/>
            <ac:cxnSpMk id="20" creationId="{7B57F9E5-AF76-4AB7-82C0-B229B2670440}"/>
          </ac:cxnSpMkLst>
        </pc:cxnChg>
      </pc:sldChg>
      <pc:sldChg chg="addSp delSp modSp delAnim modAnim">
        <pc:chgData name="峻軒 康" userId="9e73736f33edee0b" providerId="LiveId" clId="{3841E37B-A2BC-445A-B4E3-4FF0CBAF918B}" dt="2020-06-14T16:14:49.845" v="4708" actId="207"/>
        <pc:sldMkLst>
          <pc:docMk/>
          <pc:sldMk cId="4238910198" sldId="421"/>
        </pc:sldMkLst>
        <pc:spChg chg="add del mod">
          <ac:chgData name="峻軒 康" userId="9e73736f33edee0b" providerId="LiveId" clId="{3841E37B-A2BC-445A-B4E3-4FF0CBAF918B}" dt="2020-05-15T08:11:29.938" v="724" actId="478"/>
          <ac:spMkLst>
            <pc:docMk/>
            <pc:sldMk cId="4238910198" sldId="421"/>
            <ac:spMk id="2" creationId="{18BECE8A-71DC-4EBD-9313-5D65F80DBF5B}"/>
          </ac:spMkLst>
        </pc:spChg>
        <pc:spChg chg="add del mod">
          <ac:chgData name="峻軒 康" userId="9e73736f33edee0b" providerId="LiveId" clId="{3841E37B-A2BC-445A-B4E3-4FF0CBAF918B}" dt="2020-05-15T07:59:43.285" v="582"/>
          <ac:spMkLst>
            <pc:docMk/>
            <pc:sldMk cId="4238910198" sldId="421"/>
            <ac:spMk id="7" creationId="{B4557CDB-4D3A-453D-86C6-4A6EBFEC6F1B}"/>
          </ac:spMkLst>
        </pc:spChg>
        <pc:spChg chg="add del mod">
          <ac:chgData name="峻軒 康" userId="9e73736f33edee0b" providerId="LiveId" clId="{3841E37B-A2BC-445A-B4E3-4FF0CBAF918B}" dt="2020-05-15T08:04:13.179" v="671" actId="1076"/>
          <ac:spMkLst>
            <pc:docMk/>
            <pc:sldMk cId="4238910198" sldId="421"/>
            <ac:spMk id="8" creationId="{F329DF55-3662-4B51-BCC2-313D2711EFE9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9" creationId="{E576CC32-2CF5-46D0-8D70-4DC2BB350303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10" creationId="{F9B19B61-9D53-4B0B-AACD-810BC595FB23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11" creationId="{D00EDD77-209B-4847-8A25-1028C0D3CB3C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12" creationId="{80177EC1-667D-4EF7-9215-E80785011CE6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13" creationId="{A61557AA-46A4-4D0D-A6F9-2C4C0BEB676B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14" creationId="{069F2435-F9D7-4AA5-9274-7EDF2E20ADF6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15" creationId="{2650AE96-F47F-4E44-85D5-B1957C123116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16" creationId="{8B5C7E68-AF92-49E0-9FCB-00F2FEEBD261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17" creationId="{2452DF89-C47C-43A7-A49F-419A03AD185D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18" creationId="{6FF6E82A-C411-4DD4-980A-A4675EE617E4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19" creationId="{5F5EA9B4-A71E-4D65-9189-945C0935A735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20" creationId="{217365F4-B536-4390-8563-E8722F5557B8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21" creationId="{7BBDAAE7-E9FF-4AA4-87F3-9F0D8A0325F3}"/>
          </ac:spMkLst>
        </pc:spChg>
        <pc:spChg chg="add del">
          <ac:chgData name="峻軒 康" userId="9e73736f33edee0b" providerId="LiveId" clId="{3841E37B-A2BC-445A-B4E3-4FF0CBAF918B}" dt="2020-05-15T08:09:32.193" v="685"/>
          <ac:spMkLst>
            <pc:docMk/>
            <pc:sldMk cId="4238910198" sldId="421"/>
            <ac:spMk id="22" creationId="{9A1C5154-4117-4C19-9625-10BF31ABAC4B}"/>
          </ac:spMkLst>
        </pc:spChg>
        <pc:spChg chg="add mod">
          <ac:chgData name="峻軒 康" userId="9e73736f33edee0b" providerId="LiveId" clId="{3841E37B-A2BC-445A-B4E3-4FF0CBAF918B}" dt="2020-06-10T15:35:54.653" v="2995" actId="164"/>
          <ac:spMkLst>
            <pc:docMk/>
            <pc:sldMk cId="4238910198" sldId="421"/>
            <ac:spMk id="23" creationId="{9C06FB80-0E9E-4CA1-AA00-A9DB9BB2E7C9}"/>
          </ac:spMkLst>
        </pc:spChg>
        <pc:spChg chg="add del mod">
          <ac:chgData name="峻軒 康" userId="9e73736f33edee0b" providerId="LiveId" clId="{3841E37B-A2BC-445A-B4E3-4FF0CBAF918B}" dt="2020-05-15T08:13:51.981" v="783" actId="478"/>
          <ac:spMkLst>
            <pc:docMk/>
            <pc:sldMk cId="4238910198" sldId="421"/>
            <ac:spMk id="24" creationId="{DC7682CE-0923-444E-97AB-760EAEC2B32F}"/>
          </ac:spMkLst>
        </pc:spChg>
        <pc:spChg chg="add mod">
          <ac:chgData name="峻軒 康" userId="9e73736f33edee0b" providerId="LiveId" clId="{3841E37B-A2BC-445A-B4E3-4FF0CBAF918B}" dt="2020-06-10T15:35:50.727" v="2994" actId="164"/>
          <ac:spMkLst>
            <pc:docMk/>
            <pc:sldMk cId="4238910198" sldId="421"/>
            <ac:spMk id="25" creationId="{FA884DFC-3216-4DA0-94CD-A007E27963A4}"/>
          </ac:spMkLst>
        </pc:spChg>
        <pc:spChg chg="add mod">
          <ac:chgData name="峻軒 康" userId="9e73736f33edee0b" providerId="LiveId" clId="{3841E37B-A2BC-445A-B4E3-4FF0CBAF918B}" dt="2020-06-14T16:14:44.322" v="4707" actId="207"/>
          <ac:spMkLst>
            <pc:docMk/>
            <pc:sldMk cId="4238910198" sldId="421"/>
            <ac:spMk id="26" creationId="{9F3C10DA-33BF-450C-BBA9-81E2A126DF49}"/>
          </ac:spMkLst>
        </pc:spChg>
        <pc:spChg chg="add del mod">
          <ac:chgData name="峻軒 康" userId="9e73736f33edee0b" providerId="LiveId" clId="{3841E37B-A2BC-445A-B4E3-4FF0CBAF918B}" dt="2020-05-15T08:13:53.673" v="785" actId="478"/>
          <ac:spMkLst>
            <pc:docMk/>
            <pc:sldMk cId="4238910198" sldId="421"/>
            <ac:spMk id="27" creationId="{A6A18A94-068C-4BB3-97B0-F04D27A05E61}"/>
          </ac:spMkLst>
        </pc:spChg>
        <pc:spChg chg="add del mod">
          <ac:chgData name="峻軒 康" userId="9e73736f33edee0b" providerId="LiveId" clId="{3841E37B-A2BC-445A-B4E3-4FF0CBAF918B}" dt="2020-05-15T08:13:54.234" v="786" actId="478"/>
          <ac:spMkLst>
            <pc:docMk/>
            <pc:sldMk cId="4238910198" sldId="421"/>
            <ac:spMk id="28" creationId="{BFAA7C12-0638-4EDE-BDB6-BF4B81C3DA52}"/>
          </ac:spMkLst>
        </pc:spChg>
        <pc:spChg chg="add mod">
          <ac:chgData name="峻軒 康" userId="9e73736f33edee0b" providerId="LiveId" clId="{3841E37B-A2BC-445A-B4E3-4FF0CBAF918B}" dt="2020-06-14T16:14:49.845" v="4708" actId="207"/>
          <ac:spMkLst>
            <pc:docMk/>
            <pc:sldMk cId="4238910198" sldId="421"/>
            <ac:spMk id="29" creationId="{034A92C9-1347-49DA-AD19-6BFEEC060BF0}"/>
          </ac:spMkLst>
        </pc:spChg>
        <pc:spChg chg="add del mod">
          <ac:chgData name="峻軒 康" userId="9e73736f33edee0b" providerId="LiveId" clId="{3841E37B-A2BC-445A-B4E3-4FF0CBAF918B}" dt="2020-06-10T15:35:41.587" v="2990" actId="478"/>
          <ac:spMkLst>
            <pc:docMk/>
            <pc:sldMk cId="4238910198" sldId="421"/>
            <ac:spMk id="30" creationId="{44BF148E-5F5A-407F-A308-84892CB8B5C0}"/>
          </ac:spMkLst>
        </pc:spChg>
        <pc:spChg chg="add del mod">
          <ac:chgData name="峻軒 康" userId="9e73736f33edee0b" providerId="LiveId" clId="{3841E37B-A2BC-445A-B4E3-4FF0CBAF918B}" dt="2020-05-15T08:13:54.803" v="787" actId="478"/>
          <ac:spMkLst>
            <pc:docMk/>
            <pc:sldMk cId="4238910198" sldId="421"/>
            <ac:spMk id="31" creationId="{273A4FEB-8489-482B-8E8F-CEC03BEEA94A}"/>
          </ac:spMkLst>
        </pc:spChg>
        <pc:spChg chg="add mod">
          <ac:chgData name="峻軒 康" userId="9e73736f33edee0b" providerId="LiveId" clId="{3841E37B-A2BC-445A-B4E3-4FF0CBAF918B}" dt="2020-06-10T15:35:57.808" v="2996" actId="164"/>
          <ac:spMkLst>
            <pc:docMk/>
            <pc:sldMk cId="4238910198" sldId="421"/>
            <ac:spMk id="32" creationId="{FD5389E9-92F9-4285-84DD-2D372BB20963}"/>
          </ac:spMkLst>
        </pc:spChg>
        <pc:spChg chg="add mod">
          <ac:chgData name="峻軒 康" userId="9e73736f33edee0b" providerId="LiveId" clId="{3841E37B-A2BC-445A-B4E3-4FF0CBAF918B}" dt="2020-06-10T15:36:00.690" v="2997" actId="164"/>
          <ac:spMkLst>
            <pc:docMk/>
            <pc:sldMk cId="4238910198" sldId="421"/>
            <ac:spMk id="33" creationId="{C0E11085-196F-4A0B-BD39-B2952DB78A51}"/>
          </ac:spMkLst>
        </pc:spChg>
        <pc:spChg chg="add mod">
          <ac:chgData name="峻軒 康" userId="9e73736f33edee0b" providerId="LiveId" clId="{3841E37B-A2BC-445A-B4E3-4FF0CBAF918B}" dt="2020-06-14T14:56:56.177" v="4678" actId="108"/>
          <ac:spMkLst>
            <pc:docMk/>
            <pc:sldMk cId="4238910198" sldId="421"/>
            <ac:spMk id="34" creationId="{85FD6790-6BA9-4C02-9DA9-C6ABEFE5DE5F}"/>
          </ac:spMkLst>
        </pc:spChg>
        <pc:spChg chg="add del mod">
          <ac:chgData name="峻軒 康" userId="9e73736f33edee0b" providerId="LiveId" clId="{3841E37B-A2BC-445A-B4E3-4FF0CBAF918B}" dt="2020-06-10T15:35:43.086" v="2991" actId="478"/>
          <ac:spMkLst>
            <pc:docMk/>
            <pc:sldMk cId="4238910198" sldId="421"/>
            <ac:spMk id="35" creationId="{07F12538-438B-447F-8119-30DB84E4A103}"/>
          </ac:spMkLst>
        </pc:spChg>
        <pc:spChg chg="add mod">
          <ac:chgData name="峻軒 康" userId="9e73736f33edee0b" providerId="LiveId" clId="{3841E37B-A2BC-445A-B4E3-4FF0CBAF918B}" dt="2020-06-14T15:58:53.386" v="4698"/>
          <ac:spMkLst>
            <pc:docMk/>
            <pc:sldMk cId="4238910198" sldId="421"/>
            <ac:spMk id="36" creationId="{32B181B8-6591-4538-8202-FE33782D6726}"/>
          </ac:spMkLst>
        </pc:spChg>
        <pc:spChg chg="add del mod ord">
          <ac:chgData name="峻軒 康" userId="9e73736f33edee0b" providerId="LiveId" clId="{3841E37B-A2BC-445A-B4E3-4FF0CBAF918B}" dt="2020-05-15T08:13:53.031" v="784" actId="478"/>
          <ac:spMkLst>
            <pc:docMk/>
            <pc:sldMk cId="4238910198" sldId="421"/>
            <ac:spMk id="37" creationId="{DCEF88A9-4CEE-4DC6-A3E7-D90336E661DD}"/>
          </ac:spMkLst>
        </pc:spChg>
        <pc:grpChg chg="add del mod">
          <ac:chgData name="峻軒 康" userId="9e73736f33edee0b" providerId="LiveId" clId="{3841E37B-A2BC-445A-B4E3-4FF0CBAF918B}" dt="2020-06-14T16:14:15.167" v="4699" actId="478"/>
          <ac:grpSpMkLst>
            <pc:docMk/>
            <pc:sldMk cId="4238910198" sldId="421"/>
            <ac:grpSpMk id="2" creationId="{BF8A1BA2-83F9-413F-B744-B1676252DCDA}"/>
          </ac:grpSpMkLst>
        </pc:grpChg>
        <pc:grpChg chg="add mod">
          <ac:chgData name="峻軒 康" userId="9e73736f33edee0b" providerId="LiveId" clId="{3841E37B-A2BC-445A-B4E3-4FF0CBAF918B}" dt="2020-06-14T16:14:30.972" v="4706" actId="1076"/>
          <ac:grpSpMkLst>
            <pc:docMk/>
            <pc:sldMk cId="4238910198" sldId="421"/>
            <ac:grpSpMk id="3" creationId="{C12D7F55-7D72-4AE6-9C68-F3C0A72507DC}"/>
          </ac:grpSpMkLst>
        </pc:grpChg>
        <pc:grpChg chg="add mod">
          <ac:chgData name="峻軒 康" userId="9e73736f33edee0b" providerId="LiveId" clId="{3841E37B-A2BC-445A-B4E3-4FF0CBAF918B}" dt="2020-06-14T16:14:28.951" v="4705" actId="1076"/>
          <ac:grpSpMkLst>
            <pc:docMk/>
            <pc:sldMk cId="4238910198" sldId="421"/>
            <ac:grpSpMk id="7" creationId="{FA9B3F3A-4919-47AE-94C1-7248F3479B62}"/>
          </ac:grpSpMkLst>
        </pc:grpChg>
        <pc:grpChg chg="add mod">
          <ac:chgData name="峻軒 康" userId="9e73736f33edee0b" providerId="LiveId" clId="{3841E37B-A2BC-445A-B4E3-4FF0CBAF918B}" dt="2020-06-14T16:14:27.251" v="4704" actId="1076"/>
          <ac:grpSpMkLst>
            <pc:docMk/>
            <pc:sldMk cId="4238910198" sldId="421"/>
            <ac:grpSpMk id="9" creationId="{67B1615D-AB2D-4D9C-9E46-4C47B25FADB7}"/>
          </ac:grpSpMkLst>
        </pc:grpChg>
      </pc:sldChg>
      <pc:sldChg chg="addSp delSp modSp add ord modAnim">
        <pc:chgData name="峻軒 康" userId="9e73736f33edee0b" providerId="LiveId" clId="{3841E37B-A2BC-445A-B4E3-4FF0CBAF918B}" dt="2020-06-11T07:35:48.057" v="3484"/>
        <pc:sldMkLst>
          <pc:docMk/>
          <pc:sldMk cId="349802917" sldId="422"/>
        </pc:sldMkLst>
        <pc:spChg chg="del">
          <ac:chgData name="峻軒 康" userId="9e73736f33edee0b" providerId="LiveId" clId="{3841E37B-A2BC-445A-B4E3-4FF0CBAF918B}" dt="2020-05-15T07:10:31.582" v="189" actId="478"/>
          <ac:spMkLst>
            <pc:docMk/>
            <pc:sldMk cId="349802917" sldId="422"/>
            <ac:spMk id="2" creationId="{2C52BB3F-58F8-4EF6-B00F-84672339E6FD}"/>
          </ac:spMkLst>
        </pc:spChg>
        <pc:spChg chg="del">
          <ac:chgData name="峻軒 康" userId="9e73736f33edee0b" providerId="LiveId" clId="{3841E37B-A2BC-445A-B4E3-4FF0CBAF918B}" dt="2020-05-15T07:10:33.044" v="190" actId="478"/>
          <ac:spMkLst>
            <pc:docMk/>
            <pc:sldMk cId="349802917" sldId="422"/>
            <ac:spMk id="3" creationId="{4B0924F1-0F50-4484-87EE-61714C4280C5}"/>
          </ac:spMkLst>
        </pc:spChg>
        <pc:spChg chg="add mod">
          <ac:chgData name="峻軒 康" userId="9e73736f33edee0b" providerId="LiveId" clId="{3841E37B-A2BC-445A-B4E3-4FF0CBAF918B}" dt="2020-06-04T04:46:52.581" v="2827" actId="20577"/>
          <ac:spMkLst>
            <pc:docMk/>
            <pc:sldMk cId="349802917" sldId="422"/>
            <ac:spMk id="4" creationId="{C3D97C08-C79A-4AEE-828E-A0342E576BE8}"/>
          </ac:spMkLst>
        </pc:spChg>
        <pc:spChg chg="add mod">
          <ac:chgData name="峻軒 康" userId="9e73736f33edee0b" providerId="LiveId" clId="{3841E37B-A2BC-445A-B4E3-4FF0CBAF918B}" dt="2020-06-04T04:46:53.916" v="2828" actId="20577"/>
          <ac:spMkLst>
            <pc:docMk/>
            <pc:sldMk cId="349802917" sldId="422"/>
            <ac:spMk id="5" creationId="{29CF1821-38D5-4B8A-B8A5-5AD0E623DC62}"/>
          </ac:spMkLst>
        </pc:spChg>
        <pc:spChg chg="add mod">
          <ac:chgData name="峻軒 康" userId="9e73736f33edee0b" providerId="LiveId" clId="{3841E37B-A2BC-445A-B4E3-4FF0CBAF918B}" dt="2020-06-04T04:46:55.318" v="2829" actId="20577"/>
          <ac:spMkLst>
            <pc:docMk/>
            <pc:sldMk cId="349802917" sldId="422"/>
            <ac:spMk id="6" creationId="{9F40C976-068E-4FD5-8288-E8F70925CDA8}"/>
          </ac:spMkLst>
        </pc:spChg>
        <pc:spChg chg="add mod">
          <ac:chgData name="峻軒 康" userId="9e73736f33edee0b" providerId="LiveId" clId="{3841E37B-A2BC-445A-B4E3-4FF0CBAF918B}" dt="2020-06-03T17:00:23.062" v="2645" actId="207"/>
          <ac:spMkLst>
            <pc:docMk/>
            <pc:sldMk cId="349802917" sldId="422"/>
            <ac:spMk id="7" creationId="{871080AA-5502-400C-A95C-5FBE028B574F}"/>
          </ac:spMkLst>
        </pc:spChg>
        <pc:spChg chg="add mod">
          <ac:chgData name="峻軒 康" userId="9e73736f33edee0b" providerId="LiveId" clId="{3841E37B-A2BC-445A-B4E3-4FF0CBAF918B}" dt="2020-06-03T17:00:26.348" v="2646" actId="207"/>
          <ac:spMkLst>
            <pc:docMk/>
            <pc:sldMk cId="349802917" sldId="422"/>
            <ac:spMk id="8" creationId="{4C4B9AF8-E08C-4796-81F2-A8753D86CE94}"/>
          </ac:spMkLst>
        </pc:spChg>
        <pc:spChg chg="add mod">
          <ac:chgData name="峻軒 康" userId="9e73736f33edee0b" providerId="LiveId" clId="{3841E37B-A2BC-445A-B4E3-4FF0CBAF918B}" dt="2020-06-03T16:59:06.371" v="2640" actId="13822"/>
          <ac:spMkLst>
            <pc:docMk/>
            <pc:sldMk cId="349802917" sldId="422"/>
            <ac:spMk id="9" creationId="{A669BBB3-2670-4BD2-9C2E-1BBFAC4CEA31}"/>
          </ac:spMkLst>
        </pc:spChg>
        <pc:spChg chg="add mod">
          <ac:chgData name="峻軒 康" userId="9e73736f33edee0b" providerId="LiveId" clId="{3841E37B-A2BC-445A-B4E3-4FF0CBAF918B}" dt="2020-06-03T16:59:06.371" v="2640" actId="13822"/>
          <ac:spMkLst>
            <pc:docMk/>
            <pc:sldMk cId="349802917" sldId="422"/>
            <ac:spMk id="10" creationId="{A19FBDD2-803E-4A6F-9FE7-374F207C52E3}"/>
          </ac:spMkLst>
        </pc:spChg>
        <pc:spChg chg="add mod">
          <ac:chgData name="峻軒 康" userId="9e73736f33edee0b" providerId="LiveId" clId="{3841E37B-A2BC-445A-B4E3-4FF0CBAF918B}" dt="2020-06-03T16:59:22.130" v="2643" actId="13822"/>
          <ac:spMkLst>
            <pc:docMk/>
            <pc:sldMk cId="349802917" sldId="422"/>
            <ac:spMk id="11" creationId="{135EFCD5-039E-4B38-8722-33F93164277F}"/>
          </ac:spMkLst>
        </pc:spChg>
        <pc:spChg chg="add mod">
          <ac:chgData name="峻軒 康" userId="9e73736f33edee0b" providerId="LiveId" clId="{3841E37B-A2BC-445A-B4E3-4FF0CBAF918B}" dt="2020-06-03T16:59:22.130" v="2643" actId="13822"/>
          <ac:spMkLst>
            <pc:docMk/>
            <pc:sldMk cId="349802917" sldId="422"/>
            <ac:spMk id="12" creationId="{0F0B328D-3DFD-4201-8EF1-FABEAF8D6327}"/>
          </ac:spMkLst>
        </pc:spChg>
        <pc:spChg chg="add mod ord">
          <ac:chgData name="峻軒 康" userId="9e73736f33edee0b" providerId="LiveId" clId="{3841E37B-A2BC-445A-B4E3-4FF0CBAF918B}" dt="2020-06-03T16:58:57.109" v="2638" actId="13822"/>
          <ac:spMkLst>
            <pc:docMk/>
            <pc:sldMk cId="349802917" sldId="422"/>
            <ac:spMk id="15" creationId="{99C95838-3CCB-43BD-A5D1-885ADCA9C2D3}"/>
          </ac:spMkLst>
        </pc:spChg>
        <pc:spChg chg="add mod">
          <ac:chgData name="峻軒 康" userId="9e73736f33edee0b" providerId="LiveId" clId="{3841E37B-A2BC-445A-B4E3-4FF0CBAF918B}" dt="2020-05-15T07:36:20.464" v="445" actId="1076"/>
          <ac:spMkLst>
            <pc:docMk/>
            <pc:sldMk cId="349802917" sldId="422"/>
            <ac:spMk id="20" creationId="{0CF662CC-8277-4768-AB52-95A00839070B}"/>
          </ac:spMkLst>
        </pc:spChg>
        <pc:spChg chg="add mod ord">
          <ac:chgData name="峻軒 康" userId="9e73736f33edee0b" providerId="LiveId" clId="{3841E37B-A2BC-445A-B4E3-4FF0CBAF918B}" dt="2020-06-03T16:59:11.967" v="2641" actId="13822"/>
          <ac:spMkLst>
            <pc:docMk/>
            <pc:sldMk cId="349802917" sldId="422"/>
            <ac:spMk id="21" creationId="{05D7DE41-B900-4FEB-B2D4-1A085FCE28BC}"/>
          </ac:spMkLst>
        </pc:spChg>
        <pc:spChg chg="add mod ord">
          <ac:chgData name="峻軒 康" userId="9e73736f33edee0b" providerId="LiveId" clId="{3841E37B-A2BC-445A-B4E3-4FF0CBAF918B}" dt="2020-06-03T16:59:27.878" v="2644" actId="13822"/>
          <ac:spMkLst>
            <pc:docMk/>
            <pc:sldMk cId="349802917" sldId="422"/>
            <ac:spMk id="22" creationId="{DAC08356-2F27-4B05-8D6D-E94084D69E5C}"/>
          </ac:spMkLst>
        </pc:spChg>
        <pc:grpChg chg="add mod">
          <ac:chgData name="峻軒 康" userId="9e73736f33edee0b" providerId="LiveId" clId="{3841E37B-A2BC-445A-B4E3-4FF0CBAF918B}" dt="2020-06-03T15:44:33.831" v="2518" actId="164"/>
          <ac:grpSpMkLst>
            <pc:docMk/>
            <pc:sldMk cId="349802917" sldId="422"/>
            <ac:grpSpMk id="2" creationId="{034414C1-A2D9-425A-91D9-3CA624A9EEBE}"/>
          </ac:grpSpMkLst>
        </pc:grpChg>
        <pc:grpChg chg="add mod">
          <ac:chgData name="峻軒 康" userId="9e73736f33edee0b" providerId="LiveId" clId="{3841E37B-A2BC-445A-B4E3-4FF0CBAF918B}" dt="2020-06-03T15:44:55.917" v="2522" actId="164"/>
          <ac:grpSpMkLst>
            <pc:docMk/>
            <pc:sldMk cId="349802917" sldId="422"/>
            <ac:grpSpMk id="3" creationId="{4739343D-81ED-4ACE-AC7D-FF86F60AFD52}"/>
          </ac:grpSpMkLst>
        </pc:grpChg>
        <pc:grpChg chg="add mod">
          <ac:chgData name="峻軒 康" userId="9e73736f33edee0b" providerId="LiveId" clId="{3841E37B-A2BC-445A-B4E3-4FF0CBAF918B}" dt="2020-06-03T15:45:11.200" v="2526" actId="164"/>
          <ac:grpSpMkLst>
            <pc:docMk/>
            <pc:sldMk cId="349802917" sldId="422"/>
            <ac:grpSpMk id="13" creationId="{75066832-D8F3-48CB-8A31-53AA46DD3D3B}"/>
          </ac:grpSpMkLst>
        </pc:grpChg>
        <pc:grpChg chg="add">
          <ac:chgData name="峻軒 康" userId="9e73736f33edee0b" providerId="LiveId" clId="{3841E37B-A2BC-445A-B4E3-4FF0CBAF918B}" dt="2020-05-15T07:34:50.902" v="427"/>
          <ac:grpSpMkLst>
            <pc:docMk/>
            <pc:sldMk cId="349802917" sldId="422"/>
            <ac:grpSpMk id="17" creationId="{47FA2D58-BF0F-4586-8DAE-244D3F36FC0B}"/>
          </ac:grpSpMkLst>
        </pc:grpChg>
        <pc:cxnChg chg="add del mod">
          <ac:chgData name="峻軒 康" userId="9e73736f33edee0b" providerId="LiveId" clId="{3841E37B-A2BC-445A-B4E3-4FF0CBAF918B}" dt="2020-05-15T07:18:07.723" v="381" actId="11529"/>
          <ac:cxnSpMkLst>
            <pc:docMk/>
            <pc:sldMk cId="349802917" sldId="422"/>
            <ac:cxnSpMk id="14" creationId="{26B5CB94-F146-467B-B33A-9B644D2A294E}"/>
          </ac:cxnSpMkLst>
        </pc:cxnChg>
        <pc:cxnChg chg="add del mod">
          <ac:chgData name="峻軒 康" userId="9e73736f33edee0b" providerId="LiveId" clId="{3841E37B-A2BC-445A-B4E3-4FF0CBAF918B}" dt="2020-05-15T07:18:32.863" v="388" actId="478"/>
          <ac:cxnSpMkLst>
            <pc:docMk/>
            <pc:sldMk cId="349802917" sldId="422"/>
            <ac:cxnSpMk id="16" creationId="{2120936C-49A1-41E0-B95C-9BAFC9FE2E1C}"/>
          </ac:cxnSpMkLst>
        </pc:cxnChg>
      </pc:sldChg>
      <pc:sldChg chg="addSp delSp modSp add ord modAnim">
        <pc:chgData name="峻軒 康" userId="9e73736f33edee0b" providerId="LiveId" clId="{3841E37B-A2BC-445A-B4E3-4FF0CBAF918B}" dt="2020-06-09T14:29:15.240" v="2931"/>
        <pc:sldMkLst>
          <pc:docMk/>
          <pc:sldMk cId="492521291" sldId="423"/>
        </pc:sldMkLst>
        <pc:spChg chg="del">
          <ac:chgData name="峻軒 康" userId="9e73736f33edee0b" providerId="LiveId" clId="{3841E37B-A2BC-445A-B4E3-4FF0CBAF918B}" dt="2020-05-15T07:36:28.099" v="447" actId="478"/>
          <ac:spMkLst>
            <pc:docMk/>
            <pc:sldMk cId="492521291" sldId="423"/>
            <ac:spMk id="2" creationId="{7B98FE8F-7B11-4767-981B-71BB69FE47F7}"/>
          </ac:spMkLst>
        </pc:spChg>
        <pc:spChg chg="del">
          <ac:chgData name="峻軒 康" userId="9e73736f33edee0b" providerId="LiveId" clId="{3841E37B-A2BC-445A-B4E3-4FF0CBAF918B}" dt="2020-05-15T07:36:28.853" v="448" actId="478"/>
          <ac:spMkLst>
            <pc:docMk/>
            <pc:sldMk cId="492521291" sldId="423"/>
            <ac:spMk id="3" creationId="{4D4BD7AD-DE3A-4B67-B664-768213385701}"/>
          </ac:spMkLst>
        </pc:spChg>
        <pc:spChg chg="add">
          <ac:chgData name="峻軒 康" userId="9e73736f33edee0b" providerId="LiveId" clId="{3841E37B-A2BC-445A-B4E3-4FF0CBAF918B}" dt="2020-05-15T07:36:33.505" v="449"/>
          <ac:spMkLst>
            <pc:docMk/>
            <pc:sldMk cId="492521291" sldId="423"/>
            <ac:spMk id="7" creationId="{CAF321B0-FD97-4E44-A5F6-183DB206A27E}"/>
          </ac:spMkLst>
        </pc:spChg>
        <pc:spChg chg="add mod">
          <ac:chgData name="峻軒 康" userId="9e73736f33edee0b" providerId="LiveId" clId="{3841E37B-A2BC-445A-B4E3-4FF0CBAF918B}" dt="2020-06-03T15:17:51.472" v="2408" actId="20577"/>
          <ac:spMkLst>
            <pc:docMk/>
            <pc:sldMk cId="492521291" sldId="423"/>
            <ac:spMk id="8" creationId="{36128D1E-B8DE-49A5-AF8E-1FF84060D629}"/>
          </ac:spMkLst>
        </pc:spChg>
        <pc:spChg chg="add mod">
          <ac:chgData name="峻軒 康" userId="9e73736f33edee0b" providerId="LiveId" clId="{3841E37B-A2BC-445A-B4E3-4FF0CBAF918B}" dt="2020-06-03T15:17:52.673" v="2409" actId="20577"/>
          <ac:spMkLst>
            <pc:docMk/>
            <pc:sldMk cId="492521291" sldId="423"/>
            <ac:spMk id="9" creationId="{9CE68745-204C-4ABF-B48E-E374C05C521A}"/>
          </ac:spMkLst>
        </pc:spChg>
        <pc:spChg chg="add mod">
          <ac:chgData name="峻軒 康" userId="9e73736f33edee0b" providerId="LiveId" clId="{3841E37B-A2BC-445A-B4E3-4FF0CBAF918B}" dt="2020-06-03T15:25:20.383" v="2462" actId="1076"/>
          <ac:spMkLst>
            <pc:docMk/>
            <pc:sldMk cId="492521291" sldId="423"/>
            <ac:spMk id="10" creationId="{719CEF46-1D7E-4C53-B2D7-966DB1A998F2}"/>
          </ac:spMkLst>
        </pc:spChg>
        <pc:spChg chg="add mod">
          <ac:chgData name="峻軒 康" userId="9e73736f33edee0b" providerId="LiveId" clId="{3841E37B-A2BC-445A-B4E3-4FF0CBAF918B}" dt="2020-06-03T15:38:15.487" v="2479" actId="108"/>
          <ac:spMkLst>
            <pc:docMk/>
            <pc:sldMk cId="492521291" sldId="423"/>
            <ac:spMk id="11" creationId="{2B28FCCD-3ABA-4008-984B-601EF5AD3F8D}"/>
          </ac:spMkLst>
        </pc:spChg>
        <pc:spChg chg="add mod">
          <ac:chgData name="峻軒 康" userId="9e73736f33edee0b" providerId="LiveId" clId="{3841E37B-A2BC-445A-B4E3-4FF0CBAF918B}" dt="2020-06-03T15:38:15.487" v="2479" actId="108"/>
          <ac:spMkLst>
            <pc:docMk/>
            <pc:sldMk cId="492521291" sldId="423"/>
            <ac:spMk id="12" creationId="{C1E872D2-51BD-43F7-9D16-20FD439E9DA2}"/>
          </ac:spMkLst>
        </pc:spChg>
        <pc:spChg chg="add mod">
          <ac:chgData name="峻軒 康" userId="9e73736f33edee0b" providerId="LiveId" clId="{3841E37B-A2BC-445A-B4E3-4FF0CBAF918B}" dt="2020-06-03T15:38:43.217" v="2483" actId="164"/>
          <ac:spMkLst>
            <pc:docMk/>
            <pc:sldMk cId="492521291" sldId="423"/>
            <ac:spMk id="13" creationId="{61388D9E-C7B6-462E-BB47-31D298A31AC6}"/>
          </ac:spMkLst>
        </pc:spChg>
        <pc:spChg chg="add mod">
          <ac:chgData name="峻軒 康" userId="9e73736f33edee0b" providerId="LiveId" clId="{3841E37B-A2BC-445A-B4E3-4FF0CBAF918B}" dt="2020-06-03T15:38:43.217" v="2483" actId="164"/>
          <ac:spMkLst>
            <pc:docMk/>
            <pc:sldMk cId="492521291" sldId="423"/>
            <ac:spMk id="14" creationId="{132706AD-A3B9-4F99-B420-9630CAC943B3}"/>
          </ac:spMkLst>
        </pc:spChg>
        <pc:spChg chg="add mod">
          <ac:chgData name="峻軒 康" userId="9e73736f33edee0b" providerId="LiveId" clId="{3841E37B-A2BC-445A-B4E3-4FF0CBAF918B}" dt="2020-06-03T15:38:52.649" v="2484" actId="164"/>
          <ac:spMkLst>
            <pc:docMk/>
            <pc:sldMk cId="492521291" sldId="423"/>
            <ac:spMk id="15" creationId="{864D3987-E2CA-413B-94A9-326FA6A8AF2D}"/>
          </ac:spMkLst>
        </pc:spChg>
        <pc:spChg chg="add mod">
          <ac:chgData name="峻軒 康" userId="9e73736f33edee0b" providerId="LiveId" clId="{3841E37B-A2BC-445A-B4E3-4FF0CBAF918B}" dt="2020-06-03T15:38:52.649" v="2484" actId="164"/>
          <ac:spMkLst>
            <pc:docMk/>
            <pc:sldMk cId="492521291" sldId="423"/>
            <ac:spMk id="16" creationId="{66E9C388-C729-4BFB-88C9-5C16E49C9E6F}"/>
          </ac:spMkLst>
        </pc:spChg>
        <pc:spChg chg="add mod ord">
          <ac:chgData name="峻軒 康" userId="9e73736f33edee0b" providerId="LiveId" clId="{3841E37B-A2BC-445A-B4E3-4FF0CBAF918B}" dt="2020-06-03T17:03:25.607" v="2651" actId="17032"/>
          <ac:spMkLst>
            <pc:docMk/>
            <pc:sldMk cId="492521291" sldId="423"/>
            <ac:spMk id="19" creationId="{7B081574-B953-4437-A4D7-2DFB90DD79BF}"/>
          </ac:spMkLst>
        </pc:spChg>
        <pc:spChg chg="add mod ord">
          <ac:chgData name="峻軒 康" userId="9e73736f33edee0b" providerId="LiveId" clId="{3841E37B-A2BC-445A-B4E3-4FF0CBAF918B}" dt="2020-06-03T17:01:15.827" v="2648" actId="13822"/>
          <ac:spMkLst>
            <pc:docMk/>
            <pc:sldMk cId="492521291" sldId="423"/>
            <ac:spMk id="20" creationId="{6B372A33-4985-44DE-8273-0BF99EEDB0E5}"/>
          </ac:spMkLst>
        </pc:spChg>
        <pc:spChg chg="add mod ord">
          <ac:chgData name="峻軒 康" userId="9e73736f33edee0b" providerId="LiveId" clId="{3841E37B-A2BC-445A-B4E3-4FF0CBAF918B}" dt="2020-06-03T17:01:20.057" v="2649" actId="13822"/>
          <ac:spMkLst>
            <pc:docMk/>
            <pc:sldMk cId="492521291" sldId="423"/>
            <ac:spMk id="22" creationId="{44B1BBCF-9B95-4A7C-AFF7-F7A0032FD0A9}"/>
          </ac:spMkLst>
        </pc:spChg>
        <pc:grpChg chg="add">
          <ac:chgData name="峻軒 康" userId="9e73736f33edee0b" providerId="LiveId" clId="{3841E37B-A2BC-445A-B4E3-4FF0CBAF918B}" dt="2020-05-15T07:36:33.505" v="449"/>
          <ac:grpSpMkLst>
            <pc:docMk/>
            <pc:sldMk cId="492521291" sldId="423"/>
            <ac:grpSpMk id="4" creationId="{889CB899-2B20-401A-A1B4-84A774D29D6C}"/>
          </ac:grpSpMkLst>
        </pc:grpChg>
        <pc:grpChg chg="add mod">
          <ac:chgData name="峻軒 康" userId="9e73736f33edee0b" providerId="LiveId" clId="{3841E37B-A2BC-445A-B4E3-4FF0CBAF918B}" dt="2020-06-03T15:38:04.806" v="2477" actId="164"/>
          <ac:grpSpMkLst>
            <pc:docMk/>
            <pc:sldMk cId="492521291" sldId="423"/>
            <ac:grpSpMk id="21" creationId="{30940AD4-5F44-4B0A-B92A-D08682595951}"/>
          </ac:grpSpMkLst>
        </pc:grpChg>
        <pc:grpChg chg="add mod">
          <ac:chgData name="峻軒 康" userId="9e73736f33edee0b" providerId="LiveId" clId="{3841E37B-A2BC-445A-B4E3-4FF0CBAF918B}" dt="2020-06-03T15:38:43.217" v="2483" actId="164"/>
          <ac:grpSpMkLst>
            <pc:docMk/>
            <pc:sldMk cId="492521291" sldId="423"/>
            <ac:grpSpMk id="23" creationId="{64E57060-EB36-45AA-931F-BC37F1044E03}"/>
          </ac:grpSpMkLst>
        </pc:grpChg>
        <pc:grpChg chg="add mod">
          <ac:chgData name="峻軒 康" userId="9e73736f33edee0b" providerId="LiveId" clId="{3841E37B-A2BC-445A-B4E3-4FF0CBAF918B}" dt="2020-06-03T15:38:52.649" v="2484" actId="164"/>
          <ac:grpSpMkLst>
            <pc:docMk/>
            <pc:sldMk cId="492521291" sldId="423"/>
            <ac:grpSpMk id="24" creationId="{50B4DB1B-9DCE-47EE-9161-19DB631FA700}"/>
          </ac:grpSpMkLst>
        </pc:grpChg>
        <pc:picChg chg="add del mod">
          <ac:chgData name="峻軒 康" userId="9e73736f33edee0b" providerId="LiveId" clId="{3841E37B-A2BC-445A-B4E3-4FF0CBAF918B}" dt="2020-06-03T15:19:56.260" v="2412" actId="478"/>
          <ac:picMkLst>
            <pc:docMk/>
            <pc:sldMk cId="492521291" sldId="423"/>
            <ac:picMk id="3" creationId="{C3B32973-F7BC-4929-B5A0-235E026B7C3B}"/>
          </ac:picMkLst>
        </pc:picChg>
        <pc:picChg chg="add del mod">
          <ac:chgData name="峻軒 康" userId="9e73736f33edee0b" providerId="LiveId" clId="{3841E37B-A2BC-445A-B4E3-4FF0CBAF918B}" dt="2020-06-03T15:22:45.176" v="2446" actId="931"/>
          <ac:picMkLst>
            <pc:docMk/>
            <pc:sldMk cId="492521291" sldId="423"/>
            <ac:picMk id="18" creationId="{470D4D05-1137-42A9-B10C-9C8CF1E18BDB}"/>
          </ac:picMkLst>
        </pc:picChg>
      </pc:sldChg>
      <pc:sldChg chg="addSp delSp modSp add del">
        <pc:chgData name="峻軒 康" userId="9e73736f33edee0b" providerId="LiveId" clId="{3841E37B-A2BC-445A-B4E3-4FF0CBAF918B}" dt="2020-06-04T09:19:32.408" v="2839" actId="2696"/>
        <pc:sldMkLst>
          <pc:docMk/>
          <pc:sldMk cId="2163123810" sldId="424"/>
        </pc:sldMkLst>
        <pc:spChg chg="del">
          <ac:chgData name="峻軒 康" userId="9e73736f33edee0b" providerId="LiveId" clId="{3841E37B-A2BC-445A-B4E3-4FF0CBAF918B}" dt="2020-05-16T07:00:43.137" v="887" actId="478"/>
          <ac:spMkLst>
            <pc:docMk/>
            <pc:sldMk cId="2163123810" sldId="424"/>
            <ac:spMk id="2" creationId="{78C71578-C9B0-43A4-8097-53D1F92368CD}"/>
          </ac:spMkLst>
        </pc:spChg>
        <pc:spChg chg="del">
          <ac:chgData name="峻軒 康" userId="9e73736f33edee0b" providerId="LiveId" clId="{3841E37B-A2BC-445A-B4E3-4FF0CBAF918B}" dt="2020-05-16T07:00:43.933" v="888" actId="478"/>
          <ac:spMkLst>
            <pc:docMk/>
            <pc:sldMk cId="2163123810" sldId="424"/>
            <ac:spMk id="3" creationId="{8422D1C4-C79D-447A-9FE5-24596F78A6E9}"/>
          </ac:spMkLst>
        </pc:spChg>
        <pc:spChg chg="add mod">
          <ac:chgData name="峻軒 康" userId="9e73736f33edee0b" providerId="LiveId" clId="{3841E37B-A2BC-445A-B4E3-4FF0CBAF918B}" dt="2020-05-16T07:10:14.603" v="894" actId="1076"/>
          <ac:spMkLst>
            <pc:docMk/>
            <pc:sldMk cId="2163123810" sldId="424"/>
            <ac:spMk id="4" creationId="{57E4F5C0-C4BC-4BEC-A88C-47F9AED5D53F}"/>
          </ac:spMkLst>
        </pc:spChg>
        <pc:spChg chg="add mod">
          <ac:chgData name="峻軒 康" userId="9e73736f33edee0b" providerId="LiveId" clId="{3841E37B-A2BC-445A-B4E3-4FF0CBAF918B}" dt="2020-05-16T07:10:17.174" v="895" actId="1076"/>
          <ac:spMkLst>
            <pc:docMk/>
            <pc:sldMk cId="2163123810" sldId="424"/>
            <ac:spMk id="5" creationId="{466E7B8E-90DA-4B4B-ABAA-1492F621B35C}"/>
          </ac:spMkLst>
        </pc:spChg>
        <pc:spChg chg="add mod">
          <ac:chgData name="峻軒 康" userId="9e73736f33edee0b" providerId="LiveId" clId="{3841E37B-A2BC-445A-B4E3-4FF0CBAF918B}" dt="2020-05-16T07:10:19.407" v="896" actId="1076"/>
          <ac:spMkLst>
            <pc:docMk/>
            <pc:sldMk cId="2163123810" sldId="424"/>
            <ac:spMk id="6" creationId="{B8822729-22D7-4419-8FA9-82743FC53175}"/>
          </ac:spMkLst>
        </pc:spChg>
      </pc:sldChg>
      <pc:sldChg chg="addSp add del modAnim">
        <pc:chgData name="峻軒 康" userId="9e73736f33edee0b" providerId="LiveId" clId="{3841E37B-A2BC-445A-B4E3-4FF0CBAF918B}" dt="2020-06-10T16:21:30.372" v="3390" actId="2696"/>
        <pc:sldMkLst>
          <pc:docMk/>
          <pc:sldMk cId="2513085458" sldId="424"/>
        </pc:sldMkLst>
        <pc:picChg chg="add">
          <ac:chgData name="峻軒 康" userId="9e73736f33edee0b" providerId="LiveId" clId="{3841E37B-A2BC-445A-B4E3-4FF0CBAF918B}" dt="2020-06-10T16:11:19.719" v="3329"/>
          <ac:picMkLst>
            <pc:docMk/>
            <pc:sldMk cId="2513085458" sldId="424"/>
            <ac:picMk id="4" creationId="{959DF2B7-5FE1-425F-A0B2-18C3CA5C3C1D}"/>
          </ac:picMkLst>
        </pc:picChg>
      </pc:sldChg>
      <pc:sldChg chg="addSp delSp modSp add">
        <pc:chgData name="峻軒 康" userId="9e73736f33edee0b" providerId="LiveId" clId="{3841E37B-A2BC-445A-B4E3-4FF0CBAF918B}" dt="2020-06-14T12:16:54.614" v="4259"/>
        <pc:sldMkLst>
          <pc:docMk/>
          <pc:sldMk cId="3960478431" sldId="424"/>
        </pc:sldMkLst>
        <pc:spChg chg="del">
          <ac:chgData name="峻軒 康" userId="9e73736f33edee0b" providerId="LiveId" clId="{3841E37B-A2BC-445A-B4E3-4FF0CBAF918B}" dt="2020-06-14T11:53:10.288" v="3949" actId="478"/>
          <ac:spMkLst>
            <pc:docMk/>
            <pc:sldMk cId="3960478431" sldId="424"/>
            <ac:spMk id="2" creationId="{083EC5BB-4A44-430D-BDF7-B6BF51202FB6}"/>
          </ac:spMkLst>
        </pc:spChg>
        <pc:spChg chg="del">
          <ac:chgData name="峻軒 康" userId="9e73736f33edee0b" providerId="LiveId" clId="{3841E37B-A2BC-445A-B4E3-4FF0CBAF918B}" dt="2020-06-14T11:53:09.681" v="3948" actId="478"/>
          <ac:spMkLst>
            <pc:docMk/>
            <pc:sldMk cId="3960478431" sldId="424"/>
            <ac:spMk id="3" creationId="{352F19E5-31A6-47BA-A553-04DFCA92FD84}"/>
          </ac:spMkLst>
        </pc:spChg>
        <pc:spChg chg="add del mod">
          <ac:chgData name="峻軒 康" userId="9e73736f33edee0b" providerId="LiveId" clId="{3841E37B-A2BC-445A-B4E3-4FF0CBAF918B}" dt="2020-06-14T11:59:19.399" v="4103" actId="478"/>
          <ac:spMkLst>
            <pc:docMk/>
            <pc:sldMk cId="3960478431" sldId="424"/>
            <ac:spMk id="4" creationId="{CF274AE9-8122-420D-959B-0E82685B161B}"/>
          </ac:spMkLst>
        </pc:spChg>
        <pc:spChg chg="add mod">
          <ac:chgData name="峻軒 康" userId="9e73736f33edee0b" providerId="LiveId" clId="{3841E37B-A2BC-445A-B4E3-4FF0CBAF918B}" dt="2020-06-14T12:16:54.614" v="4259"/>
          <ac:spMkLst>
            <pc:docMk/>
            <pc:sldMk cId="3960478431" sldId="424"/>
            <ac:spMk id="5" creationId="{C439A1B6-B791-41F0-BC5B-575FB64E45C6}"/>
          </ac:spMkLst>
        </pc:spChg>
        <pc:spChg chg="add mod">
          <ac:chgData name="峻軒 康" userId="9e73736f33edee0b" providerId="LiveId" clId="{3841E37B-A2BC-445A-B4E3-4FF0CBAF918B}" dt="2020-06-14T11:56:38.842" v="4092" actId="164"/>
          <ac:spMkLst>
            <pc:docMk/>
            <pc:sldMk cId="3960478431" sldId="424"/>
            <ac:spMk id="6" creationId="{2F6704D8-D672-4EF9-8147-3514CB897CFC}"/>
          </ac:spMkLst>
        </pc:spChg>
        <pc:spChg chg="add mod">
          <ac:chgData name="峻軒 康" userId="9e73736f33edee0b" providerId="LiveId" clId="{3841E37B-A2BC-445A-B4E3-4FF0CBAF918B}" dt="2020-06-14T11:56:38.842" v="4092" actId="164"/>
          <ac:spMkLst>
            <pc:docMk/>
            <pc:sldMk cId="3960478431" sldId="424"/>
            <ac:spMk id="7" creationId="{D0B0A1D7-137A-4BC7-B5A9-6203AFC4E238}"/>
          </ac:spMkLst>
        </pc:spChg>
        <pc:spChg chg="add mod">
          <ac:chgData name="峻軒 康" userId="9e73736f33edee0b" providerId="LiveId" clId="{3841E37B-A2BC-445A-B4E3-4FF0CBAF918B}" dt="2020-06-14T11:56:30.497" v="4090" actId="164"/>
          <ac:spMkLst>
            <pc:docMk/>
            <pc:sldMk cId="3960478431" sldId="424"/>
            <ac:spMk id="8" creationId="{F103C61C-11A3-47EE-BFFF-8816D23F62A8}"/>
          </ac:spMkLst>
        </pc:spChg>
        <pc:spChg chg="add mod">
          <ac:chgData name="峻軒 康" userId="9e73736f33edee0b" providerId="LiveId" clId="{3841E37B-A2BC-445A-B4E3-4FF0CBAF918B}" dt="2020-06-14T11:56:30.497" v="4090" actId="164"/>
          <ac:spMkLst>
            <pc:docMk/>
            <pc:sldMk cId="3960478431" sldId="424"/>
            <ac:spMk id="9" creationId="{56F078A1-267C-424D-9659-72E9BCD0B126}"/>
          </ac:spMkLst>
        </pc:spChg>
        <pc:spChg chg="add mod">
          <ac:chgData name="峻軒 康" userId="9e73736f33edee0b" providerId="LiveId" clId="{3841E37B-A2BC-445A-B4E3-4FF0CBAF918B}" dt="2020-06-14T11:56:35.342" v="4091" actId="164"/>
          <ac:spMkLst>
            <pc:docMk/>
            <pc:sldMk cId="3960478431" sldId="424"/>
            <ac:spMk id="10" creationId="{D8DEB14C-41DE-4E56-B96E-152DFFA85C8E}"/>
          </ac:spMkLst>
        </pc:spChg>
        <pc:spChg chg="add mod">
          <ac:chgData name="峻軒 康" userId="9e73736f33edee0b" providerId="LiveId" clId="{3841E37B-A2BC-445A-B4E3-4FF0CBAF918B}" dt="2020-06-14T11:56:35.342" v="4091" actId="164"/>
          <ac:spMkLst>
            <pc:docMk/>
            <pc:sldMk cId="3960478431" sldId="424"/>
            <ac:spMk id="11" creationId="{405EDCCD-6716-4E8C-B4D7-0D2D85BC06B9}"/>
          </ac:spMkLst>
        </pc:spChg>
        <pc:spChg chg="add del mod">
          <ac:chgData name="峻軒 康" userId="9e73736f33edee0b" providerId="LiveId" clId="{3841E37B-A2BC-445A-B4E3-4FF0CBAF918B}" dt="2020-06-14T12:09:41.850" v="4226" actId="478"/>
          <ac:spMkLst>
            <pc:docMk/>
            <pc:sldMk cId="3960478431" sldId="424"/>
            <ac:spMk id="15" creationId="{C9609914-93A7-480F-93CD-AE0C46F0411B}"/>
          </ac:spMkLst>
        </pc:spChg>
        <pc:spChg chg="add del mod">
          <ac:chgData name="峻軒 康" userId="9e73736f33edee0b" providerId="LiveId" clId="{3841E37B-A2BC-445A-B4E3-4FF0CBAF918B}" dt="2020-06-14T12:09:45.623" v="4227" actId="478"/>
          <ac:spMkLst>
            <pc:docMk/>
            <pc:sldMk cId="3960478431" sldId="424"/>
            <ac:spMk id="39" creationId="{42EAB4A1-87AC-4213-A707-10A8D3ABF7F7}"/>
          </ac:spMkLst>
        </pc:spChg>
        <pc:spChg chg="add mod">
          <ac:chgData name="峻軒 康" userId="9e73736f33edee0b" providerId="LiveId" clId="{3841E37B-A2BC-445A-B4E3-4FF0CBAF918B}" dt="2020-06-14T12:10:01.540" v="4241"/>
          <ac:spMkLst>
            <pc:docMk/>
            <pc:sldMk cId="3960478431" sldId="424"/>
            <ac:spMk id="40" creationId="{48A5D2C4-DD47-42A3-93E6-D92A54502B51}"/>
          </ac:spMkLst>
        </pc:spChg>
        <pc:grpChg chg="add del mod">
          <ac:chgData name="峻軒 康" userId="9e73736f33edee0b" providerId="LiveId" clId="{3841E37B-A2BC-445A-B4E3-4FF0CBAF918B}" dt="2020-06-14T11:58:34.404" v="4099" actId="478"/>
          <ac:grpSpMkLst>
            <pc:docMk/>
            <pc:sldMk cId="3960478431" sldId="424"/>
            <ac:grpSpMk id="12" creationId="{7E98E1C4-5771-476F-8DBB-BA182716478B}"/>
          </ac:grpSpMkLst>
        </pc:grpChg>
        <pc:grpChg chg="add del mod">
          <ac:chgData name="峻軒 康" userId="9e73736f33edee0b" providerId="LiveId" clId="{3841E37B-A2BC-445A-B4E3-4FF0CBAF918B}" dt="2020-06-14T11:58:34.404" v="4099" actId="478"/>
          <ac:grpSpMkLst>
            <pc:docMk/>
            <pc:sldMk cId="3960478431" sldId="424"/>
            <ac:grpSpMk id="13" creationId="{AFA98D17-9791-461E-B2F8-51C7869B3E9F}"/>
          </ac:grpSpMkLst>
        </pc:grpChg>
        <pc:grpChg chg="add del mod">
          <ac:chgData name="峻軒 康" userId="9e73736f33edee0b" providerId="LiveId" clId="{3841E37B-A2BC-445A-B4E3-4FF0CBAF918B}" dt="2020-06-14T11:58:34.404" v="4099" actId="478"/>
          <ac:grpSpMkLst>
            <pc:docMk/>
            <pc:sldMk cId="3960478431" sldId="424"/>
            <ac:grpSpMk id="14" creationId="{1A664DB0-BCBD-4B37-97E0-CE922C90A636}"/>
          </ac:grpSpMkLst>
        </pc:grpChg>
        <pc:grpChg chg="add">
          <ac:chgData name="峻軒 康" userId="9e73736f33edee0b" providerId="LiveId" clId="{3841E37B-A2BC-445A-B4E3-4FF0CBAF918B}" dt="2020-06-14T11:59:23.529" v="4104"/>
          <ac:grpSpMkLst>
            <pc:docMk/>
            <pc:sldMk cId="3960478431" sldId="424"/>
            <ac:grpSpMk id="16" creationId="{7B78C032-455D-4E41-B654-9355181B2CDA}"/>
          </ac:grpSpMkLst>
        </pc:grpChg>
        <pc:grpChg chg="add mod">
          <ac:chgData name="峻軒 康" userId="9e73736f33edee0b" providerId="LiveId" clId="{3841E37B-A2BC-445A-B4E3-4FF0CBAF918B}" dt="2020-06-14T12:11:27.324" v="4247" actId="1076"/>
          <ac:grpSpMkLst>
            <pc:docMk/>
            <pc:sldMk cId="3960478431" sldId="424"/>
            <ac:grpSpMk id="19" creationId="{80100B4F-41C1-42EC-825F-168A0A744D50}"/>
          </ac:grpSpMkLst>
        </pc:grpChg>
        <pc:grpChg chg="add mod">
          <ac:chgData name="峻軒 康" userId="9e73736f33edee0b" providerId="LiveId" clId="{3841E37B-A2BC-445A-B4E3-4FF0CBAF918B}" dt="2020-06-14T12:11:28.802" v="4248" actId="1076"/>
          <ac:grpSpMkLst>
            <pc:docMk/>
            <pc:sldMk cId="3960478431" sldId="424"/>
            <ac:grpSpMk id="22" creationId="{FD1D6E3D-D48E-4EE7-AE16-2D8217144A7A}"/>
          </ac:grpSpMkLst>
        </pc:grpChg>
        <pc:grpChg chg="add mod">
          <ac:chgData name="峻軒 康" userId="9e73736f33edee0b" providerId="LiveId" clId="{3841E37B-A2BC-445A-B4E3-4FF0CBAF918B}" dt="2020-06-14T12:00:19.029" v="4117" actId="1076"/>
          <ac:grpSpMkLst>
            <pc:docMk/>
            <pc:sldMk cId="3960478431" sldId="424"/>
            <ac:grpSpMk id="25" creationId="{94E63E10-729B-401C-BF73-699B821AD9EA}"/>
          </ac:grpSpMkLst>
        </pc:grpChg>
        <pc:grpChg chg="add del">
          <ac:chgData name="峻軒 康" userId="9e73736f33edee0b" providerId="LiveId" clId="{3841E37B-A2BC-445A-B4E3-4FF0CBAF918B}" dt="2020-06-14T12:09:47.167" v="4228" actId="478"/>
          <ac:grpSpMkLst>
            <pc:docMk/>
            <pc:sldMk cId="3960478431" sldId="424"/>
            <ac:grpSpMk id="31" creationId="{D2067D9D-1E8F-41A1-A45D-76BBFF698777}"/>
          </ac:grpSpMkLst>
        </pc:grpChg>
        <pc:grpChg chg="add">
          <ac:chgData name="峻軒 康" userId="9e73736f33edee0b" providerId="LiveId" clId="{3841E37B-A2BC-445A-B4E3-4FF0CBAF918B}" dt="2020-06-14T12:09:47.899" v="4229"/>
          <ac:grpSpMkLst>
            <pc:docMk/>
            <pc:sldMk cId="3960478431" sldId="424"/>
            <ac:grpSpMk id="41" creationId="{A02A4F2B-1B3E-4EE0-A5D5-55736A8304B3}"/>
          </ac:grpSpMkLst>
        </pc:grpChg>
        <pc:cxnChg chg="add mod">
          <ac:chgData name="峻軒 康" userId="9e73736f33edee0b" providerId="LiveId" clId="{3841E37B-A2BC-445A-B4E3-4FF0CBAF918B}" dt="2020-06-14T12:00:01.560" v="4112" actId="14100"/>
          <ac:cxnSpMkLst>
            <pc:docMk/>
            <pc:sldMk cId="3960478431" sldId="424"/>
            <ac:cxnSpMk id="28" creationId="{4A2AF1AA-1828-4BCB-A67C-4EAEA0631351}"/>
          </ac:cxnSpMkLst>
        </pc:cxnChg>
        <pc:cxnChg chg="add mod">
          <ac:chgData name="峻軒 康" userId="9e73736f33edee0b" providerId="LiveId" clId="{3841E37B-A2BC-445A-B4E3-4FF0CBAF918B}" dt="2020-06-14T11:59:57.875" v="4111" actId="14100"/>
          <ac:cxnSpMkLst>
            <pc:docMk/>
            <pc:sldMk cId="3960478431" sldId="424"/>
            <ac:cxnSpMk id="29" creationId="{1A75BEDC-8B3B-49E8-B1EA-6B7CE9F006FA}"/>
          </ac:cxnSpMkLst>
        </pc:cxnChg>
        <pc:cxnChg chg="add mod">
          <ac:chgData name="峻軒 康" userId="9e73736f33edee0b" providerId="LiveId" clId="{3841E37B-A2BC-445A-B4E3-4FF0CBAF918B}" dt="2020-06-14T12:00:08.661" v="4114" actId="14100"/>
          <ac:cxnSpMkLst>
            <pc:docMk/>
            <pc:sldMk cId="3960478431" sldId="424"/>
            <ac:cxnSpMk id="30" creationId="{D005FB40-3ADB-45DB-9918-05C8AE3D5379}"/>
          </ac:cxnSpMkLst>
        </pc:cxnChg>
      </pc:sldChg>
      <pc:sldChg chg="addSp delSp modSp add">
        <pc:chgData name="峻軒 康" userId="9e73736f33edee0b" providerId="LiveId" clId="{3841E37B-A2BC-445A-B4E3-4FF0CBAF918B}" dt="2020-06-14T12:15:01.980" v="4254" actId="1076"/>
        <pc:sldMkLst>
          <pc:docMk/>
          <pc:sldMk cId="119535653" sldId="425"/>
        </pc:sldMkLst>
        <pc:spChg chg="del">
          <ac:chgData name="峻軒 康" userId="9e73736f33edee0b" providerId="LiveId" clId="{3841E37B-A2BC-445A-B4E3-4FF0CBAF918B}" dt="2020-06-14T12:01:04.798" v="4123" actId="478"/>
          <ac:spMkLst>
            <pc:docMk/>
            <pc:sldMk cId="119535653" sldId="425"/>
            <ac:spMk id="2" creationId="{C27E0C0B-DEAE-48CD-84F4-CF48A733FB70}"/>
          </ac:spMkLst>
        </pc:spChg>
        <pc:spChg chg="del">
          <ac:chgData name="峻軒 康" userId="9e73736f33edee0b" providerId="LiveId" clId="{3841E37B-A2BC-445A-B4E3-4FF0CBAF918B}" dt="2020-06-14T12:01:05.539" v="4124" actId="478"/>
          <ac:spMkLst>
            <pc:docMk/>
            <pc:sldMk cId="119535653" sldId="425"/>
            <ac:spMk id="3" creationId="{DE6E5725-B29D-485F-B1AD-3B97D30EF04D}"/>
          </ac:spMkLst>
        </pc:spChg>
        <pc:spChg chg="add del">
          <ac:chgData name="峻軒 康" userId="9e73736f33edee0b" providerId="LiveId" clId="{3841E37B-A2BC-445A-B4E3-4FF0CBAF918B}" dt="2020-06-14T12:10:19.936" v="4242" actId="478"/>
          <ac:spMkLst>
            <pc:docMk/>
            <pc:sldMk cId="119535653" sldId="425"/>
            <ac:spMk id="4" creationId="{011DCCFC-D9C6-4BC1-86BF-2F52B8DD5592}"/>
          </ac:spMkLst>
        </pc:spChg>
        <pc:spChg chg="add mod">
          <ac:chgData name="峻軒 康" userId="9e73736f33edee0b" providerId="LiveId" clId="{3841E37B-A2BC-445A-B4E3-4FF0CBAF918B}" dt="2020-06-14T12:14:54.255" v="4252" actId="1076"/>
          <ac:spMkLst>
            <pc:docMk/>
            <pc:sldMk cId="119535653" sldId="425"/>
            <ac:spMk id="35" creationId="{E02D5997-887F-47E7-BC10-087ED17FECA9}"/>
          </ac:spMkLst>
        </pc:spChg>
        <pc:spChg chg="add mod">
          <ac:chgData name="峻軒 康" userId="9e73736f33edee0b" providerId="LiveId" clId="{3841E37B-A2BC-445A-B4E3-4FF0CBAF918B}" dt="2020-06-14T12:14:54.255" v="4252" actId="1076"/>
          <ac:spMkLst>
            <pc:docMk/>
            <pc:sldMk cId="119535653" sldId="425"/>
            <ac:spMk id="36" creationId="{407C251A-7823-4BF4-B270-F52EC2AEEC71}"/>
          </ac:spMkLst>
        </pc:spChg>
        <pc:spChg chg="add mod">
          <ac:chgData name="峻軒 康" userId="9e73736f33edee0b" providerId="LiveId" clId="{3841E37B-A2BC-445A-B4E3-4FF0CBAF918B}" dt="2020-06-14T12:14:54.255" v="4252" actId="1076"/>
          <ac:spMkLst>
            <pc:docMk/>
            <pc:sldMk cId="119535653" sldId="425"/>
            <ac:spMk id="37" creationId="{87176FEF-6761-4527-ACD8-1FC11CE1CA19}"/>
          </ac:spMkLst>
        </pc:spChg>
        <pc:spChg chg="add mod">
          <ac:chgData name="峻軒 康" userId="9e73736f33edee0b" providerId="LiveId" clId="{3841E37B-A2BC-445A-B4E3-4FF0CBAF918B}" dt="2020-06-14T12:15:01.980" v="4254" actId="1076"/>
          <ac:spMkLst>
            <pc:docMk/>
            <pc:sldMk cId="119535653" sldId="425"/>
            <ac:spMk id="41" creationId="{BAB91710-30F7-4521-AAA8-EBD74F4C0E34}"/>
          </ac:spMkLst>
        </pc:spChg>
        <pc:spChg chg="add del mod">
          <ac:chgData name="峻軒 康" userId="9e73736f33edee0b" providerId="LiveId" clId="{3841E37B-A2BC-445A-B4E3-4FF0CBAF918B}" dt="2020-06-14T12:10:22.105" v="4243" actId="478"/>
          <ac:spMkLst>
            <pc:docMk/>
            <pc:sldMk cId="119535653" sldId="425"/>
            <ac:spMk id="43" creationId="{9D4D7E1E-C5F3-4E23-805F-0DEA849941E9}"/>
          </ac:spMkLst>
        </pc:spChg>
        <pc:spChg chg="add">
          <ac:chgData name="峻軒 康" userId="9e73736f33edee0b" providerId="LiveId" clId="{3841E37B-A2BC-445A-B4E3-4FF0CBAF918B}" dt="2020-06-14T12:10:24.810" v="4245"/>
          <ac:spMkLst>
            <pc:docMk/>
            <pc:sldMk cId="119535653" sldId="425"/>
            <ac:spMk id="44" creationId="{93AE9A6F-2BF3-4FE7-A140-344B85ECB28A}"/>
          </ac:spMkLst>
        </pc:spChg>
        <pc:grpChg chg="add del">
          <ac:chgData name="峻軒 康" userId="9e73736f33edee0b" providerId="LiveId" clId="{3841E37B-A2BC-445A-B4E3-4FF0CBAF918B}" dt="2020-06-14T12:10:23.586" v="4244" actId="478"/>
          <ac:grpSpMkLst>
            <pc:docMk/>
            <pc:sldMk cId="119535653" sldId="425"/>
            <ac:grpSpMk id="5" creationId="{39CE4B6F-D9A7-4A78-932D-9C60C66015D7}"/>
          </ac:grpSpMkLst>
        </pc:grpChg>
        <pc:grpChg chg="add del mod">
          <ac:chgData name="峻軒 康" userId="9e73736f33edee0b" providerId="LiveId" clId="{3841E37B-A2BC-445A-B4E3-4FF0CBAF918B}" dt="2020-06-14T12:02:27.777" v="4139" actId="478"/>
          <ac:grpSpMkLst>
            <pc:docMk/>
            <pc:sldMk cId="119535653" sldId="425"/>
            <ac:grpSpMk id="8" creationId="{21D7E508-A773-402B-A6E1-17D643997AAB}"/>
          </ac:grpSpMkLst>
        </pc:grpChg>
        <pc:grpChg chg="add del mod">
          <ac:chgData name="峻軒 康" userId="9e73736f33edee0b" providerId="LiveId" clId="{3841E37B-A2BC-445A-B4E3-4FF0CBAF918B}" dt="2020-06-14T12:02:27.777" v="4139" actId="478"/>
          <ac:grpSpMkLst>
            <pc:docMk/>
            <pc:sldMk cId="119535653" sldId="425"/>
            <ac:grpSpMk id="11" creationId="{654FEB4B-01F3-48C7-BD79-78842CEBA71F}"/>
          </ac:grpSpMkLst>
        </pc:grpChg>
        <pc:grpChg chg="add del mod">
          <ac:chgData name="峻軒 康" userId="9e73736f33edee0b" providerId="LiveId" clId="{3841E37B-A2BC-445A-B4E3-4FF0CBAF918B}" dt="2020-06-14T12:02:27.777" v="4139" actId="478"/>
          <ac:grpSpMkLst>
            <pc:docMk/>
            <pc:sldMk cId="119535653" sldId="425"/>
            <ac:grpSpMk id="14" creationId="{580046FC-11C6-43C1-AB2B-66A342575D3C}"/>
          </ac:grpSpMkLst>
        </pc:grpChg>
        <pc:grpChg chg="add mod">
          <ac:chgData name="峻軒 康" userId="9e73736f33edee0b" providerId="LiveId" clId="{3841E37B-A2BC-445A-B4E3-4FF0CBAF918B}" dt="2020-06-14T12:12:15.799" v="4250" actId="1076"/>
          <ac:grpSpMkLst>
            <pc:docMk/>
            <pc:sldMk cId="119535653" sldId="425"/>
            <ac:grpSpMk id="23" creationId="{C34857C3-3E1E-49C4-B65B-1D5BE797A023}"/>
          </ac:grpSpMkLst>
        </pc:grpChg>
        <pc:grpChg chg="add mod">
          <ac:chgData name="峻軒 康" userId="9e73736f33edee0b" providerId="LiveId" clId="{3841E37B-A2BC-445A-B4E3-4FF0CBAF918B}" dt="2020-06-14T12:12:15.799" v="4250" actId="1076"/>
          <ac:grpSpMkLst>
            <pc:docMk/>
            <pc:sldMk cId="119535653" sldId="425"/>
            <ac:grpSpMk id="26" creationId="{2EFE8E5A-E2C0-4ADB-B55A-B849B617CA2B}"/>
          </ac:grpSpMkLst>
        </pc:grpChg>
        <pc:grpChg chg="add mod">
          <ac:chgData name="峻軒 康" userId="9e73736f33edee0b" providerId="LiveId" clId="{3841E37B-A2BC-445A-B4E3-4FF0CBAF918B}" dt="2020-06-14T12:12:15.799" v="4250" actId="1076"/>
          <ac:grpSpMkLst>
            <pc:docMk/>
            <pc:sldMk cId="119535653" sldId="425"/>
            <ac:grpSpMk id="29" creationId="{CA77578D-29AD-4395-957C-45D729F0CC79}"/>
          </ac:grpSpMkLst>
        </pc:grpChg>
        <pc:grpChg chg="add">
          <ac:chgData name="峻軒 康" userId="9e73736f33edee0b" providerId="LiveId" clId="{3841E37B-A2BC-445A-B4E3-4FF0CBAF918B}" dt="2020-06-14T12:10:24.810" v="4245"/>
          <ac:grpSpMkLst>
            <pc:docMk/>
            <pc:sldMk cId="119535653" sldId="425"/>
            <ac:grpSpMk id="45" creationId="{007326E0-35FC-418D-AC7B-53D075ED68F6}"/>
          </ac:grpSpMkLst>
        </pc:grpChg>
        <pc:cxnChg chg="add del mod">
          <ac:chgData name="峻軒 康" userId="9e73736f33edee0b" providerId="LiveId" clId="{3841E37B-A2BC-445A-B4E3-4FF0CBAF918B}" dt="2020-06-14T12:02:27.777" v="4139" actId="478"/>
          <ac:cxnSpMkLst>
            <pc:docMk/>
            <pc:sldMk cId="119535653" sldId="425"/>
            <ac:cxnSpMk id="17" creationId="{D986A530-1356-442D-B3F3-9E735F4B2395}"/>
          </ac:cxnSpMkLst>
        </pc:cxnChg>
        <pc:cxnChg chg="add del mod">
          <ac:chgData name="峻軒 康" userId="9e73736f33edee0b" providerId="LiveId" clId="{3841E37B-A2BC-445A-B4E3-4FF0CBAF918B}" dt="2020-06-14T12:02:27.777" v="4139" actId="478"/>
          <ac:cxnSpMkLst>
            <pc:docMk/>
            <pc:sldMk cId="119535653" sldId="425"/>
            <ac:cxnSpMk id="18" creationId="{B2CDB86F-6090-4471-95B1-3F4CA2190659}"/>
          </ac:cxnSpMkLst>
        </pc:cxnChg>
        <pc:cxnChg chg="add del mod">
          <ac:chgData name="峻軒 康" userId="9e73736f33edee0b" providerId="LiveId" clId="{3841E37B-A2BC-445A-B4E3-4FF0CBAF918B}" dt="2020-06-14T12:02:27.777" v="4139" actId="478"/>
          <ac:cxnSpMkLst>
            <pc:docMk/>
            <pc:sldMk cId="119535653" sldId="425"/>
            <ac:cxnSpMk id="19" creationId="{2E262EAC-DE24-4776-AC35-89DF75F9A9EF}"/>
          </ac:cxnSpMkLst>
        </pc:cxnChg>
        <pc:cxnChg chg="add mod">
          <ac:chgData name="峻軒 康" userId="9e73736f33edee0b" providerId="LiveId" clId="{3841E37B-A2BC-445A-B4E3-4FF0CBAF918B}" dt="2020-06-14T12:12:15.799" v="4250" actId="1076"/>
          <ac:cxnSpMkLst>
            <pc:docMk/>
            <pc:sldMk cId="119535653" sldId="425"/>
            <ac:cxnSpMk id="32" creationId="{A02E9A2F-0522-469C-9059-19B862113C2C}"/>
          </ac:cxnSpMkLst>
        </pc:cxnChg>
        <pc:cxnChg chg="add mod">
          <ac:chgData name="峻軒 康" userId="9e73736f33edee0b" providerId="LiveId" clId="{3841E37B-A2BC-445A-B4E3-4FF0CBAF918B}" dt="2020-06-14T12:12:15.799" v="4250" actId="1076"/>
          <ac:cxnSpMkLst>
            <pc:docMk/>
            <pc:sldMk cId="119535653" sldId="425"/>
            <ac:cxnSpMk id="33" creationId="{703401FF-E1D5-413B-9A49-53242F9302C3}"/>
          </ac:cxnSpMkLst>
        </pc:cxnChg>
        <pc:cxnChg chg="add mod">
          <ac:chgData name="峻軒 康" userId="9e73736f33edee0b" providerId="LiveId" clId="{3841E37B-A2BC-445A-B4E3-4FF0CBAF918B}" dt="2020-06-14T12:12:15.799" v="4250" actId="1076"/>
          <ac:cxnSpMkLst>
            <pc:docMk/>
            <pc:sldMk cId="119535653" sldId="425"/>
            <ac:cxnSpMk id="34" creationId="{4A844E9D-C48F-4475-9427-554E6B1D1820}"/>
          </ac:cxnSpMkLst>
        </pc:cxnChg>
      </pc:sldChg>
      <pc:sldChg chg="addSp delSp modSp add del modAnim">
        <pc:chgData name="峻軒 康" userId="9e73736f33edee0b" providerId="LiveId" clId="{3841E37B-A2BC-445A-B4E3-4FF0CBAF918B}" dt="2020-06-03T16:54:23.892" v="2636" actId="2696"/>
        <pc:sldMkLst>
          <pc:docMk/>
          <pc:sldMk cId="831896168" sldId="425"/>
        </pc:sldMkLst>
        <pc:spChg chg="del">
          <ac:chgData name="峻軒 康" userId="9e73736f33edee0b" providerId="LiveId" clId="{3841E37B-A2BC-445A-B4E3-4FF0CBAF918B}" dt="2020-06-03T16:17:24.540" v="2539" actId="478"/>
          <ac:spMkLst>
            <pc:docMk/>
            <pc:sldMk cId="831896168" sldId="425"/>
            <ac:spMk id="2" creationId="{2095E235-8F8B-4CA7-8BA5-C84CD1A2812C}"/>
          </ac:spMkLst>
        </pc:spChg>
        <pc:spChg chg="del">
          <ac:chgData name="峻軒 康" userId="9e73736f33edee0b" providerId="LiveId" clId="{3841E37B-A2BC-445A-B4E3-4FF0CBAF918B}" dt="2020-06-03T16:17:23.653" v="2538" actId="478"/>
          <ac:spMkLst>
            <pc:docMk/>
            <pc:sldMk cId="831896168" sldId="425"/>
            <ac:spMk id="3" creationId="{EDE538EC-E902-49DA-8070-8073A4D702DB}"/>
          </ac:spMkLst>
        </pc:spChg>
        <pc:spChg chg="add del">
          <ac:chgData name="峻軒 康" userId="9e73736f33edee0b" providerId="LiveId" clId="{3841E37B-A2BC-445A-B4E3-4FF0CBAF918B}" dt="2020-06-03T16:17:30.589" v="2541"/>
          <ac:spMkLst>
            <pc:docMk/>
            <pc:sldMk cId="831896168" sldId="425"/>
            <ac:spMk id="4" creationId="{65F36969-C27D-49B6-8895-AB691B1DF1F6}"/>
          </ac:spMkLst>
        </pc:spChg>
        <pc:spChg chg="add del">
          <ac:chgData name="峻軒 康" userId="9e73736f33edee0b" providerId="LiveId" clId="{3841E37B-A2BC-445A-B4E3-4FF0CBAF918B}" dt="2020-06-03T16:17:30.589" v="2541"/>
          <ac:spMkLst>
            <pc:docMk/>
            <pc:sldMk cId="831896168" sldId="425"/>
            <ac:spMk id="5" creationId="{86761612-999E-4BA2-B412-A69C7880E3CD}"/>
          </ac:spMkLst>
        </pc:spChg>
        <pc:spChg chg="add del">
          <ac:chgData name="峻軒 康" userId="9e73736f33edee0b" providerId="LiveId" clId="{3841E37B-A2BC-445A-B4E3-4FF0CBAF918B}" dt="2020-06-03T16:17:36.586" v="2543"/>
          <ac:spMkLst>
            <pc:docMk/>
            <pc:sldMk cId="831896168" sldId="425"/>
            <ac:spMk id="24" creationId="{E5CBCBEE-75D3-4700-A45E-B0677761A653}"/>
          </ac:spMkLst>
        </pc:spChg>
        <pc:spChg chg="add del">
          <ac:chgData name="峻軒 康" userId="9e73736f33edee0b" providerId="LiveId" clId="{3841E37B-A2BC-445A-B4E3-4FF0CBAF918B}" dt="2020-06-03T16:17:36.586" v="2543"/>
          <ac:spMkLst>
            <pc:docMk/>
            <pc:sldMk cId="831896168" sldId="425"/>
            <ac:spMk id="25" creationId="{00681539-470B-4382-BAB6-EA990D3D4E70}"/>
          </ac:spMkLst>
        </pc:spChg>
        <pc:spChg chg="add mod">
          <ac:chgData name="峻軒 康" userId="9e73736f33edee0b" providerId="LiveId" clId="{3841E37B-A2BC-445A-B4E3-4FF0CBAF918B}" dt="2020-06-03T16:54:07.646" v="2633" actId="14100"/>
          <ac:spMkLst>
            <pc:docMk/>
            <pc:sldMk cId="831896168" sldId="425"/>
            <ac:spMk id="44" creationId="{F561B4A2-D48E-4D7C-9521-B6258B125834}"/>
          </ac:spMkLst>
        </pc:spChg>
        <pc:spChg chg="add mod">
          <ac:chgData name="峻軒 康" userId="9e73736f33edee0b" providerId="LiveId" clId="{3841E37B-A2BC-445A-B4E3-4FF0CBAF918B}" dt="2020-06-03T16:18:03.843" v="2552" actId="1076"/>
          <ac:spMkLst>
            <pc:docMk/>
            <pc:sldMk cId="831896168" sldId="425"/>
            <ac:spMk id="45" creationId="{DAD70B68-1BE8-4BC0-8981-A4F03183FF8C}"/>
          </ac:spMkLst>
        </pc:spChg>
        <pc:spChg chg="add del mod">
          <ac:chgData name="峻軒 康" userId="9e73736f33edee0b" providerId="LiveId" clId="{3841E37B-A2BC-445A-B4E3-4FF0CBAF918B}" dt="2020-06-03T16:52:24.320" v="2614"/>
          <ac:spMkLst>
            <pc:docMk/>
            <pc:sldMk cId="831896168" sldId="425"/>
            <ac:spMk id="47" creationId="{61B88E40-00C4-486E-A077-AFAE48983485}"/>
          </ac:spMkLst>
        </pc:spChg>
        <pc:spChg chg="add del mod">
          <ac:chgData name="峻軒 康" userId="9e73736f33edee0b" providerId="LiveId" clId="{3841E37B-A2BC-445A-B4E3-4FF0CBAF918B}" dt="2020-06-03T16:22:54.583" v="2591" actId="478"/>
          <ac:spMkLst>
            <pc:docMk/>
            <pc:sldMk cId="831896168" sldId="425"/>
            <ac:spMk id="48" creationId="{80A8398C-ED48-4FBF-879D-EF116597AC3F}"/>
          </ac:spMkLst>
        </pc:spChg>
        <pc:spChg chg="del mod">
          <ac:chgData name="峻軒 康" userId="9e73736f33edee0b" providerId="LiveId" clId="{3841E37B-A2BC-445A-B4E3-4FF0CBAF918B}" dt="2020-06-03T16:20:33.729" v="2566" actId="478"/>
          <ac:spMkLst>
            <pc:docMk/>
            <pc:sldMk cId="831896168" sldId="425"/>
            <ac:spMk id="50" creationId="{67A1EB25-5152-4097-B2BE-855580C236D2}"/>
          </ac:spMkLst>
        </pc:spChg>
        <pc:spChg chg="del">
          <ac:chgData name="峻軒 康" userId="9e73736f33edee0b" providerId="LiveId" clId="{3841E37B-A2BC-445A-B4E3-4FF0CBAF918B}" dt="2020-06-03T16:19:42.918" v="2555" actId="478"/>
          <ac:spMkLst>
            <pc:docMk/>
            <pc:sldMk cId="831896168" sldId="425"/>
            <ac:spMk id="51" creationId="{8B9FE586-F4BA-4FD0-8774-A5FE26B5EE3F}"/>
          </ac:spMkLst>
        </pc:spChg>
        <pc:spChg chg="del mod">
          <ac:chgData name="峻軒 康" userId="9e73736f33edee0b" providerId="LiveId" clId="{3841E37B-A2BC-445A-B4E3-4FF0CBAF918B}" dt="2020-06-03T16:22:27.085" v="2580" actId="478"/>
          <ac:spMkLst>
            <pc:docMk/>
            <pc:sldMk cId="831896168" sldId="425"/>
            <ac:spMk id="59" creationId="{6A7AEFD9-B58B-4936-AA2C-6E78086E034E}"/>
          </ac:spMkLst>
        </pc:spChg>
        <pc:spChg chg="del">
          <ac:chgData name="峻軒 康" userId="9e73736f33edee0b" providerId="LiveId" clId="{3841E37B-A2BC-445A-B4E3-4FF0CBAF918B}" dt="2020-06-03T16:22:24.082" v="2579" actId="478"/>
          <ac:spMkLst>
            <pc:docMk/>
            <pc:sldMk cId="831896168" sldId="425"/>
            <ac:spMk id="60" creationId="{04D49F9D-8403-4AA4-A192-E1190AB31004}"/>
          </ac:spMkLst>
        </pc:spChg>
        <pc:spChg chg="add mod">
          <ac:chgData name="峻軒 康" userId="9e73736f33edee0b" providerId="LiveId" clId="{3841E37B-A2BC-445A-B4E3-4FF0CBAF918B}" dt="2020-06-03T16:18:16.048" v="2554" actId="1076"/>
          <ac:spMkLst>
            <pc:docMk/>
            <pc:sldMk cId="831896168" sldId="425"/>
            <ac:spMk id="64" creationId="{C88308CE-69BA-4ADE-ADEF-65E1FC41918E}"/>
          </ac:spMkLst>
        </pc:spChg>
        <pc:spChg chg="add mod">
          <ac:chgData name="峻軒 康" userId="9e73736f33edee0b" providerId="LiveId" clId="{3841E37B-A2BC-445A-B4E3-4FF0CBAF918B}" dt="2020-06-03T16:54:12.726" v="2635" actId="1076"/>
          <ac:spMkLst>
            <pc:docMk/>
            <pc:sldMk cId="831896168" sldId="425"/>
            <ac:spMk id="74" creationId="{297A644A-CEC4-445C-ABE3-6AEC0D292749}"/>
          </ac:spMkLst>
        </pc:spChg>
        <pc:spChg chg="add mod">
          <ac:chgData name="峻軒 康" userId="9e73736f33edee0b" providerId="LiveId" clId="{3841E37B-A2BC-445A-B4E3-4FF0CBAF918B}" dt="2020-06-03T16:54:05.936" v="2632" actId="1076"/>
          <ac:spMkLst>
            <pc:docMk/>
            <pc:sldMk cId="831896168" sldId="425"/>
            <ac:spMk id="75" creationId="{811C8DFE-C8F6-44CE-8726-751526D79E79}"/>
          </ac:spMkLst>
        </pc:spChg>
        <pc:spChg chg="add mod">
          <ac:chgData name="峻軒 康" userId="9e73736f33edee0b" providerId="LiveId" clId="{3841E37B-A2BC-445A-B4E3-4FF0CBAF918B}" dt="2020-06-03T16:54:02.853" v="2631" actId="1076"/>
          <ac:spMkLst>
            <pc:docMk/>
            <pc:sldMk cId="831896168" sldId="425"/>
            <ac:spMk id="76" creationId="{1198DFBB-1EBA-4E0A-9A3F-76B56D91D6FF}"/>
          </ac:spMkLst>
        </pc:spChg>
        <pc:spChg chg="add del mod">
          <ac:chgData name="峻軒 康" userId="9e73736f33edee0b" providerId="LiveId" clId="{3841E37B-A2BC-445A-B4E3-4FF0CBAF918B}" dt="2020-06-03T16:52:24.320" v="2614"/>
          <ac:spMkLst>
            <pc:docMk/>
            <pc:sldMk cId="831896168" sldId="425"/>
            <ac:spMk id="77" creationId="{0DB16281-50F8-4431-9D29-7AE113221D9D}"/>
          </ac:spMkLst>
        </pc:spChg>
        <pc:spChg chg="mod">
          <ac:chgData name="峻軒 康" userId="9e73736f33edee0b" providerId="LiveId" clId="{3841E37B-A2BC-445A-B4E3-4FF0CBAF918B}" dt="2020-06-03T16:52:08.594" v="2611"/>
          <ac:spMkLst>
            <pc:docMk/>
            <pc:sldMk cId="831896168" sldId="425"/>
            <ac:spMk id="78" creationId="{52AA8459-10B9-4FA8-9CC2-62D7A1CD28AA}"/>
          </ac:spMkLst>
        </pc:spChg>
        <pc:spChg chg="mod">
          <ac:chgData name="峻軒 康" userId="9e73736f33edee0b" providerId="LiveId" clId="{3841E37B-A2BC-445A-B4E3-4FF0CBAF918B}" dt="2020-06-03T16:54:09.989" v="2634" actId="1076"/>
          <ac:spMkLst>
            <pc:docMk/>
            <pc:sldMk cId="831896168" sldId="425"/>
            <ac:spMk id="79" creationId="{F6B90312-52DE-4F5C-9E1F-B2FBE50FBDC0}"/>
          </ac:spMkLst>
        </pc:spChg>
        <pc:grpChg chg="add del">
          <ac:chgData name="峻軒 康" userId="9e73736f33edee0b" providerId="LiveId" clId="{3841E37B-A2BC-445A-B4E3-4FF0CBAF918B}" dt="2020-06-03T16:17:30.589" v="2541"/>
          <ac:grpSpMkLst>
            <pc:docMk/>
            <pc:sldMk cId="831896168" sldId="425"/>
            <ac:grpSpMk id="6" creationId="{24B3A81E-0CE4-4404-8C50-37D3448213A3}"/>
          </ac:grpSpMkLst>
        </pc:grpChg>
        <pc:grpChg chg="add del">
          <ac:chgData name="峻軒 康" userId="9e73736f33edee0b" providerId="LiveId" clId="{3841E37B-A2BC-445A-B4E3-4FF0CBAF918B}" dt="2020-06-03T16:17:30.589" v="2541"/>
          <ac:grpSpMkLst>
            <pc:docMk/>
            <pc:sldMk cId="831896168" sldId="425"/>
            <ac:grpSpMk id="12" creationId="{7235F54C-9BE4-49C5-AC82-4DFB648EA637}"/>
          </ac:grpSpMkLst>
        </pc:grpChg>
        <pc:grpChg chg="add del">
          <ac:chgData name="峻軒 康" userId="9e73736f33edee0b" providerId="LiveId" clId="{3841E37B-A2BC-445A-B4E3-4FF0CBAF918B}" dt="2020-06-03T16:17:30.589" v="2541"/>
          <ac:grpSpMkLst>
            <pc:docMk/>
            <pc:sldMk cId="831896168" sldId="425"/>
            <ac:grpSpMk id="18" creationId="{8D3882BB-305D-4683-AE17-FB98A2D64C7A}"/>
          </ac:grpSpMkLst>
        </pc:grpChg>
        <pc:grpChg chg="add del">
          <ac:chgData name="峻軒 康" userId="9e73736f33edee0b" providerId="LiveId" clId="{3841E37B-A2BC-445A-B4E3-4FF0CBAF918B}" dt="2020-06-03T16:17:30.589" v="2541"/>
          <ac:grpSpMkLst>
            <pc:docMk/>
            <pc:sldMk cId="831896168" sldId="425"/>
            <ac:grpSpMk id="21" creationId="{29592C43-BC81-451E-BC6B-B687AE650079}"/>
          </ac:grpSpMkLst>
        </pc:grpChg>
        <pc:grpChg chg="add del">
          <ac:chgData name="峻軒 康" userId="9e73736f33edee0b" providerId="LiveId" clId="{3841E37B-A2BC-445A-B4E3-4FF0CBAF918B}" dt="2020-06-03T16:17:36.586" v="2543"/>
          <ac:grpSpMkLst>
            <pc:docMk/>
            <pc:sldMk cId="831896168" sldId="425"/>
            <ac:grpSpMk id="26" creationId="{2BF7A8FE-6278-42BF-806B-63A4D73B5704}"/>
          </ac:grpSpMkLst>
        </pc:grpChg>
        <pc:grpChg chg="add del">
          <ac:chgData name="峻軒 康" userId="9e73736f33edee0b" providerId="LiveId" clId="{3841E37B-A2BC-445A-B4E3-4FF0CBAF918B}" dt="2020-06-03T16:17:36.586" v="2543"/>
          <ac:grpSpMkLst>
            <pc:docMk/>
            <pc:sldMk cId="831896168" sldId="425"/>
            <ac:grpSpMk id="32" creationId="{805BFFE5-AAFE-4ABD-B98E-FA719EAB527E}"/>
          </ac:grpSpMkLst>
        </pc:grpChg>
        <pc:grpChg chg="add del">
          <ac:chgData name="峻軒 康" userId="9e73736f33edee0b" providerId="LiveId" clId="{3841E37B-A2BC-445A-B4E3-4FF0CBAF918B}" dt="2020-06-03T16:17:36.586" v="2543"/>
          <ac:grpSpMkLst>
            <pc:docMk/>
            <pc:sldMk cId="831896168" sldId="425"/>
            <ac:grpSpMk id="38" creationId="{B9684240-925F-4B9A-9E58-565F7A106E41}"/>
          </ac:grpSpMkLst>
        </pc:grpChg>
        <pc:grpChg chg="add del">
          <ac:chgData name="峻軒 康" userId="9e73736f33edee0b" providerId="LiveId" clId="{3841E37B-A2BC-445A-B4E3-4FF0CBAF918B}" dt="2020-06-03T16:17:36.586" v="2543"/>
          <ac:grpSpMkLst>
            <pc:docMk/>
            <pc:sldMk cId="831896168" sldId="425"/>
            <ac:grpSpMk id="41" creationId="{29390E6C-77CE-4A0A-8C07-5A5D33A47396}"/>
          </ac:grpSpMkLst>
        </pc:grpChg>
        <pc:grpChg chg="add del mod">
          <ac:chgData name="峻軒 康" userId="9e73736f33edee0b" providerId="LiveId" clId="{3841E37B-A2BC-445A-B4E3-4FF0CBAF918B}" dt="2020-06-03T16:22:54.583" v="2591" actId="478"/>
          <ac:grpSpMkLst>
            <pc:docMk/>
            <pc:sldMk cId="831896168" sldId="425"/>
            <ac:grpSpMk id="46" creationId="{5613614C-B20C-4756-98C8-2E35B27F2804}"/>
          </ac:grpSpMkLst>
        </pc:grpChg>
        <pc:grpChg chg="del mod">
          <ac:chgData name="峻軒 康" userId="9e73736f33edee0b" providerId="LiveId" clId="{3841E37B-A2BC-445A-B4E3-4FF0CBAF918B}" dt="2020-06-03T16:19:42.918" v="2555" actId="478"/>
          <ac:grpSpMkLst>
            <pc:docMk/>
            <pc:sldMk cId="831896168" sldId="425"/>
            <ac:grpSpMk id="49" creationId="{AA9ACEF1-72C5-4817-BFCC-794F3CCBC299}"/>
          </ac:grpSpMkLst>
        </pc:grpChg>
        <pc:grpChg chg="add mod">
          <ac:chgData name="峻軒 康" userId="9e73736f33edee0b" providerId="LiveId" clId="{3841E37B-A2BC-445A-B4E3-4FF0CBAF918B}" dt="2020-06-03T16:18:03.843" v="2552" actId="1076"/>
          <ac:grpSpMkLst>
            <pc:docMk/>
            <pc:sldMk cId="831896168" sldId="425"/>
            <ac:grpSpMk id="52" creationId="{48A39795-E707-44C0-883B-0BC993DC8BA4}"/>
          </ac:grpSpMkLst>
        </pc:grpChg>
        <pc:grpChg chg="mod">
          <ac:chgData name="峻軒 康" userId="9e73736f33edee0b" providerId="LiveId" clId="{3841E37B-A2BC-445A-B4E3-4FF0CBAF918B}" dt="2020-06-03T16:18:03.843" v="2552" actId="1076"/>
          <ac:grpSpMkLst>
            <pc:docMk/>
            <pc:sldMk cId="831896168" sldId="425"/>
            <ac:grpSpMk id="55" creationId="{057FF8F1-8A88-42D2-A533-F5CA47342921}"/>
          </ac:grpSpMkLst>
        </pc:grpChg>
        <pc:grpChg chg="add del mod">
          <ac:chgData name="峻軒 康" userId="9e73736f33edee0b" providerId="LiveId" clId="{3841E37B-A2BC-445A-B4E3-4FF0CBAF918B}" dt="2020-06-03T16:22:24.082" v="2579" actId="478"/>
          <ac:grpSpMkLst>
            <pc:docMk/>
            <pc:sldMk cId="831896168" sldId="425"/>
            <ac:grpSpMk id="58" creationId="{CF1C42E2-9678-4D46-A434-05CF9627E7F3}"/>
          </ac:grpSpMkLst>
        </pc:grpChg>
        <pc:grpChg chg="add mod">
          <ac:chgData name="峻軒 康" userId="9e73736f33edee0b" providerId="LiveId" clId="{3841E37B-A2BC-445A-B4E3-4FF0CBAF918B}" dt="2020-06-03T16:18:03.843" v="2552" actId="1076"/>
          <ac:grpSpMkLst>
            <pc:docMk/>
            <pc:sldMk cId="831896168" sldId="425"/>
            <ac:grpSpMk id="61" creationId="{BFE77077-9950-43E8-ACAE-59EB4FFD393D}"/>
          </ac:grpSpMkLst>
        </pc:grpChg>
        <pc:grpChg chg="add mod">
          <ac:chgData name="峻軒 康" userId="9e73736f33edee0b" providerId="LiveId" clId="{3841E37B-A2BC-445A-B4E3-4FF0CBAF918B}" dt="2020-06-03T16:18:16.048" v="2554" actId="1076"/>
          <ac:grpSpMkLst>
            <pc:docMk/>
            <pc:sldMk cId="831896168" sldId="425"/>
            <ac:grpSpMk id="65" creationId="{2D0447E7-6A2A-4D7C-AE27-A4448C1DB8F6}"/>
          </ac:grpSpMkLst>
        </pc:grpChg>
        <pc:grpChg chg="mod">
          <ac:chgData name="峻軒 康" userId="9e73736f33edee0b" providerId="LiveId" clId="{3841E37B-A2BC-445A-B4E3-4FF0CBAF918B}" dt="2020-06-03T16:18:16.048" v="2554" actId="1076"/>
          <ac:grpSpMkLst>
            <pc:docMk/>
            <pc:sldMk cId="831896168" sldId="425"/>
            <ac:grpSpMk id="68" creationId="{9C727C76-72C7-4794-9FCF-27A11375DD2B}"/>
          </ac:grpSpMkLst>
        </pc:grpChg>
        <pc:grpChg chg="add mod">
          <ac:chgData name="峻軒 康" userId="9e73736f33edee0b" providerId="LiveId" clId="{3841E37B-A2BC-445A-B4E3-4FF0CBAF918B}" dt="2020-06-03T16:18:16.048" v="2554" actId="1076"/>
          <ac:grpSpMkLst>
            <pc:docMk/>
            <pc:sldMk cId="831896168" sldId="425"/>
            <ac:grpSpMk id="71" creationId="{4267F339-5256-4382-BE7E-14D96CC8D701}"/>
          </ac:grpSpMkLst>
        </pc:grpChg>
      </pc:sldChg>
      <pc:sldChg chg="addSp delSp modSp add del">
        <pc:chgData name="峻軒 康" userId="9e73736f33edee0b" providerId="LiveId" clId="{3841E37B-A2BC-445A-B4E3-4FF0CBAF918B}" dt="2020-06-09T14:00:01.655" v="2866" actId="2696"/>
        <pc:sldMkLst>
          <pc:docMk/>
          <pc:sldMk cId="1068975014" sldId="425"/>
        </pc:sldMkLst>
        <pc:spChg chg="del">
          <ac:chgData name="峻軒 康" userId="9e73736f33edee0b" providerId="LiveId" clId="{3841E37B-A2BC-445A-B4E3-4FF0CBAF918B}" dt="2020-06-03T17:10:11.858" v="2664" actId="478"/>
          <ac:spMkLst>
            <pc:docMk/>
            <pc:sldMk cId="1068975014" sldId="425"/>
            <ac:spMk id="2" creationId="{4A7419E8-3304-4D55-95F2-4E4EA405A93C}"/>
          </ac:spMkLst>
        </pc:spChg>
        <pc:spChg chg="del">
          <ac:chgData name="峻軒 康" userId="9e73736f33edee0b" providerId="LiveId" clId="{3841E37B-A2BC-445A-B4E3-4FF0CBAF918B}" dt="2020-06-03T17:10:10.116" v="2663" actId="478"/>
          <ac:spMkLst>
            <pc:docMk/>
            <pc:sldMk cId="1068975014" sldId="425"/>
            <ac:spMk id="3" creationId="{B928E467-39F2-41C0-AAE4-C90AEBFA352A}"/>
          </ac:spMkLst>
        </pc:spChg>
        <pc:spChg chg="add del mod">
          <ac:chgData name="峻軒 康" userId="9e73736f33edee0b" providerId="LiveId" clId="{3841E37B-A2BC-445A-B4E3-4FF0CBAF918B}" dt="2020-06-03T17:20:46.218" v="2756" actId="478"/>
          <ac:spMkLst>
            <pc:docMk/>
            <pc:sldMk cId="1068975014" sldId="425"/>
            <ac:spMk id="4" creationId="{8CDB02B3-A800-4515-B218-98462BC4DA36}"/>
          </ac:spMkLst>
        </pc:spChg>
        <pc:spChg chg="add del mod">
          <ac:chgData name="峻軒 康" userId="9e73736f33edee0b" providerId="LiveId" clId="{3841E37B-A2BC-445A-B4E3-4FF0CBAF918B}" dt="2020-06-03T17:12:39.805" v="2697" actId="1076"/>
          <ac:spMkLst>
            <pc:docMk/>
            <pc:sldMk cId="1068975014" sldId="425"/>
            <ac:spMk id="5" creationId="{0B4DC86E-680E-40B3-8E93-91D25B36C44F}"/>
          </ac:spMkLst>
        </pc:spChg>
        <pc:spChg chg="add del mod">
          <ac:chgData name="峻軒 康" userId="9e73736f33edee0b" providerId="LiveId" clId="{3841E37B-A2BC-445A-B4E3-4FF0CBAF918B}" dt="2020-06-03T17:12:37.693" v="2693" actId="1076"/>
          <ac:spMkLst>
            <pc:docMk/>
            <pc:sldMk cId="1068975014" sldId="425"/>
            <ac:spMk id="6" creationId="{7445D22D-6FB6-4C8F-A32A-BA2BB9C82AAE}"/>
          </ac:spMkLst>
        </pc:spChg>
        <pc:spChg chg="add del">
          <ac:chgData name="峻軒 康" userId="9e73736f33edee0b" providerId="LiveId" clId="{3841E37B-A2BC-445A-B4E3-4FF0CBAF918B}" dt="2020-06-03T17:10:37.101" v="2667" actId="478"/>
          <ac:spMkLst>
            <pc:docMk/>
            <pc:sldMk cId="1068975014" sldId="425"/>
            <ac:spMk id="7" creationId="{3B46E002-5DB0-4E1F-AAB7-B199FCCE1806}"/>
          </ac:spMkLst>
        </pc:spChg>
        <pc:spChg chg="add del mod">
          <ac:chgData name="峻軒 康" userId="9e73736f33edee0b" providerId="LiveId" clId="{3841E37B-A2BC-445A-B4E3-4FF0CBAF918B}" dt="2020-06-03T17:20:10.820" v="2750"/>
          <ac:spMkLst>
            <pc:docMk/>
            <pc:sldMk cId="1068975014" sldId="425"/>
            <ac:spMk id="8" creationId="{56EE0411-6B29-41DB-B866-32B420D79482}"/>
          </ac:spMkLst>
        </pc:spChg>
        <pc:spChg chg="add del">
          <ac:chgData name="峻軒 康" userId="9e73736f33edee0b" providerId="LiveId" clId="{3841E37B-A2BC-445A-B4E3-4FF0CBAF918B}" dt="2020-06-03T17:10:37.101" v="2667" actId="478"/>
          <ac:spMkLst>
            <pc:docMk/>
            <pc:sldMk cId="1068975014" sldId="425"/>
            <ac:spMk id="9" creationId="{E4341D45-5461-4713-8DA0-4BC3B38D3FCE}"/>
          </ac:spMkLst>
        </pc:spChg>
        <pc:spChg chg="add mod">
          <ac:chgData name="峻軒 康" userId="9e73736f33edee0b" providerId="LiveId" clId="{3841E37B-A2BC-445A-B4E3-4FF0CBAF918B}" dt="2020-06-03T17:24:29.418" v="2795" actId="404"/>
          <ac:spMkLst>
            <pc:docMk/>
            <pc:sldMk cId="1068975014" sldId="425"/>
            <ac:spMk id="13" creationId="{7FD93B64-E4A7-40BC-B5DA-A8EA4F24B40D}"/>
          </ac:spMkLst>
        </pc:spChg>
        <pc:spChg chg="add del mod">
          <ac:chgData name="峻軒 康" userId="9e73736f33edee0b" providerId="LiveId" clId="{3841E37B-A2BC-445A-B4E3-4FF0CBAF918B}" dt="2020-06-03T17:20:12.096" v="2751" actId="478"/>
          <ac:spMkLst>
            <pc:docMk/>
            <pc:sldMk cId="1068975014" sldId="425"/>
            <ac:spMk id="14" creationId="{4DCA2422-03B6-4C7D-A314-2E2685501095}"/>
          </ac:spMkLst>
        </pc:spChg>
        <pc:spChg chg="add del mod ord">
          <ac:chgData name="峻軒 康" userId="9e73736f33edee0b" providerId="LiveId" clId="{3841E37B-A2BC-445A-B4E3-4FF0CBAF918B}" dt="2020-06-03T17:17:44.675" v="2744" actId="478"/>
          <ac:spMkLst>
            <pc:docMk/>
            <pc:sldMk cId="1068975014" sldId="425"/>
            <ac:spMk id="15" creationId="{4D8434E5-FFEB-4333-87E7-22EBCAC8927B}"/>
          </ac:spMkLst>
        </pc:spChg>
        <pc:spChg chg="add mod">
          <ac:chgData name="峻軒 康" userId="9e73736f33edee0b" providerId="LiveId" clId="{3841E37B-A2BC-445A-B4E3-4FF0CBAF918B}" dt="2020-06-03T17:24:22.733" v="2794" actId="1076"/>
          <ac:spMkLst>
            <pc:docMk/>
            <pc:sldMk cId="1068975014" sldId="425"/>
            <ac:spMk id="16" creationId="{E4B1ED32-45DE-44F3-8C95-A369BA829F37}"/>
          </ac:spMkLst>
        </pc:spChg>
        <pc:spChg chg="add mod ord">
          <ac:chgData name="峻軒 康" userId="9e73736f33edee0b" providerId="LiveId" clId="{3841E37B-A2BC-445A-B4E3-4FF0CBAF918B}" dt="2020-06-03T17:25:59.968" v="2799" actId="167"/>
          <ac:spMkLst>
            <pc:docMk/>
            <pc:sldMk cId="1068975014" sldId="425"/>
            <ac:spMk id="17" creationId="{5C9C9608-D29A-4989-8B86-8A046303C629}"/>
          </ac:spMkLst>
        </pc:spChg>
        <pc:picChg chg="add del mod">
          <ac:chgData name="峻軒 康" userId="9e73736f33edee0b" providerId="LiveId" clId="{3841E37B-A2BC-445A-B4E3-4FF0CBAF918B}" dt="2020-06-03T17:10:50.982" v="2671" actId="478"/>
          <ac:picMkLst>
            <pc:docMk/>
            <pc:sldMk cId="1068975014" sldId="425"/>
            <ac:picMk id="10" creationId="{C0CD0DD7-9176-4462-9917-0E2011F6E46E}"/>
          </ac:picMkLst>
        </pc:picChg>
        <pc:picChg chg="add del mod">
          <ac:chgData name="峻軒 康" userId="9e73736f33edee0b" providerId="LiveId" clId="{3841E37B-A2BC-445A-B4E3-4FF0CBAF918B}" dt="2020-06-03T17:12:43.310" v="2700" actId="478"/>
          <ac:picMkLst>
            <pc:docMk/>
            <pc:sldMk cId="1068975014" sldId="425"/>
            <ac:picMk id="11" creationId="{33C77B5A-251C-4E4E-B622-7B6A0EE4A4AD}"/>
          </ac:picMkLst>
        </pc:picChg>
        <pc:picChg chg="add del">
          <ac:chgData name="峻軒 康" userId="9e73736f33edee0b" providerId="LiveId" clId="{3841E37B-A2BC-445A-B4E3-4FF0CBAF918B}" dt="2020-06-03T17:12:44.185" v="2701" actId="478"/>
          <ac:picMkLst>
            <pc:docMk/>
            <pc:sldMk cId="1068975014" sldId="425"/>
            <ac:picMk id="12" creationId="{056C5DEA-FE6B-4D18-9D78-EA3927F61537}"/>
          </ac:picMkLst>
        </pc:picChg>
      </pc:sldChg>
      <pc:sldChg chg="addSp delSp modSp add del delAnim modAnim">
        <pc:chgData name="峻軒 康" userId="9e73736f33edee0b" providerId="LiveId" clId="{3841E37B-A2BC-445A-B4E3-4FF0CBAF918B}" dt="2020-06-03T15:17:47.601" v="2407" actId="2696"/>
        <pc:sldMkLst>
          <pc:docMk/>
          <pc:sldMk cId="2185088157" sldId="425"/>
        </pc:sldMkLst>
        <pc:spChg chg="del">
          <ac:chgData name="峻軒 康" userId="9e73736f33edee0b" providerId="LiveId" clId="{3841E37B-A2BC-445A-B4E3-4FF0CBAF918B}" dt="2020-06-03T15:16:29.335" v="2390" actId="478"/>
          <ac:spMkLst>
            <pc:docMk/>
            <pc:sldMk cId="2185088157" sldId="425"/>
            <ac:spMk id="2" creationId="{A8EE9CD8-6E34-4C48-A74C-27FF0C9F7C79}"/>
          </ac:spMkLst>
        </pc:spChg>
        <pc:spChg chg="del">
          <ac:chgData name="峻軒 康" userId="9e73736f33edee0b" providerId="LiveId" clId="{3841E37B-A2BC-445A-B4E3-4FF0CBAF918B}" dt="2020-06-03T15:16:28.182" v="2389" actId="478"/>
          <ac:spMkLst>
            <pc:docMk/>
            <pc:sldMk cId="2185088157" sldId="425"/>
            <ac:spMk id="3" creationId="{F1EBC9E4-08FC-4B19-83E3-16C631BC38DD}"/>
          </ac:spMkLst>
        </pc:spChg>
        <pc:spChg chg="add mod">
          <ac:chgData name="峻軒 康" userId="9e73736f33edee0b" providerId="LiveId" clId="{3841E37B-A2BC-445A-B4E3-4FF0CBAF918B}" dt="2020-06-03T15:16:55.697" v="2394" actId="1076"/>
          <ac:spMkLst>
            <pc:docMk/>
            <pc:sldMk cId="2185088157" sldId="425"/>
            <ac:spMk id="4" creationId="{2653C5B7-7282-4259-B32D-4C8D3A6EAF51}"/>
          </ac:spMkLst>
        </pc:spChg>
        <pc:spChg chg="add mod">
          <ac:chgData name="峻軒 康" userId="9e73736f33edee0b" providerId="LiveId" clId="{3841E37B-A2BC-445A-B4E3-4FF0CBAF918B}" dt="2020-06-03T15:17:44.238" v="2406" actId="1076"/>
          <ac:spMkLst>
            <pc:docMk/>
            <pc:sldMk cId="2185088157" sldId="425"/>
            <ac:spMk id="5" creationId="{F0D24601-C2C2-4BA7-AF1B-C72C2C92C2EA}"/>
          </ac:spMkLst>
        </pc:spChg>
        <pc:spChg chg="add del">
          <ac:chgData name="峻軒 康" userId="9e73736f33edee0b" providerId="LiveId" clId="{3841E37B-A2BC-445A-B4E3-4FF0CBAF918B}" dt="2020-06-03T15:16:51.853" v="2392" actId="478"/>
          <ac:spMkLst>
            <pc:docMk/>
            <pc:sldMk cId="2185088157" sldId="425"/>
            <ac:spMk id="6" creationId="{D786F785-5B08-49F4-A687-F190798F7D37}"/>
          </ac:spMkLst>
        </pc:spChg>
        <pc:spChg chg="add del">
          <ac:chgData name="峻軒 康" userId="9e73736f33edee0b" providerId="LiveId" clId="{3841E37B-A2BC-445A-B4E3-4FF0CBAF918B}" dt="2020-06-03T15:16:51.853" v="2392" actId="478"/>
          <ac:spMkLst>
            <pc:docMk/>
            <pc:sldMk cId="2185088157" sldId="425"/>
            <ac:spMk id="7" creationId="{A5B6995C-2114-4CB3-A243-4F168B82C316}"/>
          </ac:spMkLst>
        </pc:spChg>
        <pc:spChg chg="add del">
          <ac:chgData name="峻軒 康" userId="9e73736f33edee0b" providerId="LiveId" clId="{3841E37B-A2BC-445A-B4E3-4FF0CBAF918B}" dt="2020-06-03T15:16:51.853" v="2392" actId="478"/>
          <ac:spMkLst>
            <pc:docMk/>
            <pc:sldMk cId="2185088157" sldId="425"/>
            <ac:spMk id="8" creationId="{43162EFF-B62C-43B1-B91E-86EBC378B161}"/>
          </ac:spMkLst>
        </pc:spChg>
        <pc:spChg chg="add del">
          <ac:chgData name="峻軒 康" userId="9e73736f33edee0b" providerId="LiveId" clId="{3841E37B-A2BC-445A-B4E3-4FF0CBAF918B}" dt="2020-06-03T15:16:51.853" v="2392" actId="478"/>
          <ac:spMkLst>
            <pc:docMk/>
            <pc:sldMk cId="2185088157" sldId="425"/>
            <ac:spMk id="9" creationId="{D306CABB-8778-4D9F-8D0A-56057F30CDE0}"/>
          </ac:spMkLst>
        </pc:spChg>
      </pc:sldChg>
      <pc:sldChg chg="addSp delSp add del">
        <pc:chgData name="峻軒 康" userId="9e73736f33edee0b" providerId="LiveId" clId="{3841E37B-A2BC-445A-B4E3-4FF0CBAF918B}" dt="2020-06-04T09:48:14.113" v="2844" actId="2696"/>
        <pc:sldMkLst>
          <pc:docMk/>
          <pc:sldMk cId="29628278" sldId="426"/>
        </pc:sldMkLst>
        <pc:spChg chg="del">
          <ac:chgData name="峻軒 康" userId="9e73736f33edee0b" providerId="LiveId" clId="{3841E37B-A2BC-445A-B4E3-4FF0CBAF918B}" dt="2020-06-04T09:47:30.580" v="2841" actId="478"/>
          <ac:spMkLst>
            <pc:docMk/>
            <pc:sldMk cId="29628278" sldId="426"/>
            <ac:spMk id="2" creationId="{B3E2919D-1C3D-4700-BCEB-B00A32BC1E4A}"/>
          </ac:spMkLst>
        </pc:spChg>
        <pc:spChg chg="del">
          <ac:chgData name="峻軒 康" userId="9e73736f33edee0b" providerId="LiveId" clId="{3841E37B-A2BC-445A-B4E3-4FF0CBAF918B}" dt="2020-06-04T09:47:32.372" v="2842" actId="478"/>
          <ac:spMkLst>
            <pc:docMk/>
            <pc:sldMk cId="29628278" sldId="426"/>
            <ac:spMk id="3" creationId="{0EFBA6BC-E5C7-4BDA-BBC7-DB41C099A9FC}"/>
          </ac:spMkLst>
        </pc:spChg>
        <pc:spChg chg="add">
          <ac:chgData name="峻軒 康" userId="9e73736f33edee0b" providerId="LiveId" clId="{3841E37B-A2BC-445A-B4E3-4FF0CBAF918B}" dt="2020-06-04T09:47:41.683" v="2843"/>
          <ac:spMkLst>
            <pc:docMk/>
            <pc:sldMk cId="29628278" sldId="426"/>
            <ac:spMk id="7" creationId="{2C5830E3-C4F8-47D5-A79F-8FAD970A8A92}"/>
          </ac:spMkLst>
        </pc:spChg>
        <pc:grpChg chg="add">
          <ac:chgData name="峻軒 康" userId="9e73736f33edee0b" providerId="LiveId" clId="{3841E37B-A2BC-445A-B4E3-4FF0CBAF918B}" dt="2020-06-04T09:47:41.683" v="2843"/>
          <ac:grpSpMkLst>
            <pc:docMk/>
            <pc:sldMk cId="29628278" sldId="426"/>
            <ac:grpSpMk id="4" creationId="{B907401B-F831-4B64-8FDC-BE4203FA1D3F}"/>
          </ac:grpSpMkLst>
        </pc:grpChg>
      </pc:sldChg>
      <pc:sldChg chg="addSp delSp modSp add del">
        <pc:chgData name="峻軒 康" userId="9e73736f33edee0b" providerId="LiveId" clId="{3841E37B-A2BC-445A-B4E3-4FF0CBAF918B}" dt="2020-06-03T17:30:55.951" v="2826" actId="2696"/>
        <pc:sldMkLst>
          <pc:docMk/>
          <pc:sldMk cId="1226153863" sldId="426"/>
        </pc:sldMkLst>
        <pc:spChg chg="del">
          <ac:chgData name="峻軒 康" userId="9e73736f33edee0b" providerId="LiveId" clId="{3841E37B-A2BC-445A-B4E3-4FF0CBAF918B}" dt="2020-06-03T17:28:49.444" v="2802" actId="478"/>
          <ac:spMkLst>
            <pc:docMk/>
            <pc:sldMk cId="1226153863" sldId="426"/>
            <ac:spMk id="2" creationId="{24FD87DE-2F81-43DC-8027-C03388045D17}"/>
          </ac:spMkLst>
        </pc:spChg>
        <pc:spChg chg="del">
          <ac:chgData name="峻軒 康" userId="9e73736f33edee0b" providerId="LiveId" clId="{3841E37B-A2BC-445A-B4E3-4FF0CBAF918B}" dt="2020-06-03T17:28:48.628" v="2801" actId="478"/>
          <ac:spMkLst>
            <pc:docMk/>
            <pc:sldMk cId="1226153863" sldId="426"/>
            <ac:spMk id="3" creationId="{251F583F-9291-4E1B-A274-08AF5503F427}"/>
          </ac:spMkLst>
        </pc:spChg>
        <pc:spChg chg="add mod">
          <ac:chgData name="峻軒 康" userId="9e73736f33edee0b" providerId="LiveId" clId="{3841E37B-A2BC-445A-B4E3-4FF0CBAF918B}" dt="2020-06-03T17:30:53.845" v="2825" actId="1076"/>
          <ac:spMkLst>
            <pc:docMk/>
            <pc:sldMk cId="1226153863" sldId="426"/>
            <ac:spMk id="7" creationId="{B200EA40-BB81-430C-9871-E74B91D78F8A}"/>
          </ac:spMkLst>
        </pc:spChg>
        <pc:spChg chg="add mod">
          <ac:chgData name="峻軒 康" userId="9e73736f33edee0b" providerId="LiveId" clId="{3841E37B-A2BC-445A-B4E3-4FF0CBAF918B}" dt="2020-06-03T17:30:15.268" v="2819"/>
          <ac:spMkLst>
            <pc:docMk/>
            <pc:sldMk cId="1226153863" sldId="426"/>
            <ac:spMk id="8" creationId="{F9A1A737-9DC5-4957-A566-60FA1C5718EC}"/>
          </ac:spMkLst>
        </pc:spChg>
        <pc:spChg chg="add mod">
          <ac:chgData name="峻軒 康" userId="9e73736f33edee0b" providerId="LiveId" clId="{3841E37B-A2BC-445A-B4E3-4FF0CBAF918B}" dt="2020-06-03T17:30:41.610" v="2822" actId="1076"/>
          <ac:spMkLst>
            <pc:docMk/>
            <pc:sldMk cId="1226153863" sldId="426"/>
            <ac:spMk id="9" creationId="{F2B26A2B-D25F-421E-A3AB-76D418DB9D54}"/>
          </ac:spMkLst>
        </pc:spChg>
        <pc:spChg chg="add mod">
          <ac:chgData name="峻軒 康" userId="9e73736f33edee0b" providerId="LiveId" clId="{3841E37B-A2BC-445A-B4E3-4FF0CBAF918B}" dt="2020-06-03T17:30:49.146" v="2823" actId="1076"/>
          <ac:spMkLst>
            <pc:docMk/>
            <pc:sldMk cId="1226153863" sldId="426"/>
            <ac:spMk id="10" creationId="{CC90EC0D-F044-4694-A87C-744375B5CECA}"/>
          </ac:spMkLst>
        </pc:spChg>
        <pc:grpChg chg="add mod">
          <ac:chgData name="峻軒 康" userId="9e73736f33edee0b" providerId="LiveId" clId="{3841E37B-A2BC-445A-B4E3-4FF0CBAF918B}" dt="2020-06-03T17:30:50.504" v="2824" actId="1076"/>
          <ac:grpSpMkLst>
            <pc:docMk/>
            <pc:sldMk cId="1226153863" sldId="426"/>
            <ac:grpSpMk id="4" creationId="{F586D7B4-0FB7-4823-9C8E-09BFE220FB14}"/>
          </ac:grpSpMkLst>
        </pc:grpChg>
        <pc:cxnChg chg="add">
          <ac:chgData name="峻軒 康" userId="9e73736f33edee0b" providerId="LiveId" clId="{3841E37B-A2BC-445A-B4E3-4FF0CBAF918B}" dt="2020-06-03T17:29:27.990" v="2803"/>
          <ac:cxnSpMkLst>
            <pc:docMk/>
            <pc:sldMk cId="1226153863" sldId="426"/>
            <ac:cxnSpMk id="11" creationId="{89BEAD1B-CA76-4DB1-9971-695E2EA34FD0}"/>
          </ac:cxnSpMkLst>
        </pc:cxnChg>
      </pc:sldChg>
      <pc:sldChg chg="addSp delSp modSp add del">
        <pc:chgData name="峻軒 康" userId="9e73736f33edee0b" providerId="LiveId" clId="{3841E37B-A2BC-445A-B4E3-4FF0CBAF918B}" dt="2020-06-14T12:22:08.364" v="4321" actId="2696"/>
        <pc:sldMkLst>
          <pc:docMk/>
          <pc:sldMk cId="1718922108" sldId="426"/>
        </pc:sldMkLst>
        <pc:spChg chg="del">
          <ac:chgData name="峻軒 康" userId="9e73736f33edee0b" providerId="LiveId" clId="{3841E37B-A2BC-445A-B4E3-4FF0CBAF918B}" dt="2020-06-14T12:20:21.823" v="4279" actId="478"/>
          <ac:spMkLst>
            <pc:docMk/>
            <pc:sldMk cId="1718922108" sldId="426"/>
            <ac:spMk id="2" creationId="{66DB486D-854B-4E08-BF88-ED34BCF15194}"/>
          </ac:spMkLst>
        </pc:spChg>
        <pc:spChg chg="del">
          <ac:chgData name="峻軒 康" userId="9e73736f33edee0b" providerId="LiveId" clId="{3841E37B-A2BC-445A-B4E3-4FF0CBAF918B}" dt="2020-06-14T12:20:22.491" v="4280" actId="478"/>
          <ac:spMkLst>
            <pc:docMk/>
            <pc:sldMk cId="1718922108" sldId="426"/>
            <ac:spMk id="3" creationId="{063CEDA6-DAAF-4E13-A96C-DF38C96818B1}"/>
          </ac:spMkLst>
        </pc:spChg>
        <pc:spChg chg="mod">
          <ac:chgData name="峻軒 康" userId="9e73736f33edee0b" providerId="LiveId" clId="{3841E37B-A2BC-445A-B4E3-4FF0CBAF918B}" dt="2020-06-14T12:20:25.315" v="4285" actId="404"/>
          <ac:spMkLst>
            <pc:docMk/>
            <pc:sldMk cId="1718922108" sldId="426"/>
            <ac:spMk id="5" creationId="{F3362B05-ADC5-4B62-968D-50887025197E}"/>
          </ac:spMkLst>
        </pc:spChg>
        <pc:spChg chg="mod">
          <ac:chgData name="峻軒 康" userId="9e73736f33edee0b" providerId="LiveId" clId="{3841E37B-A2BC-445A-B4E3-4FF0CBAF918B}" dt="2020-06-14T12:20:25.315" v="4285" actId="404"/>
          <ac:spMkLst>
            <pc:docMk/>
            <pc:sldMk cId="1718922108" sldId="426"/>
            <ac:spMk id="6" creationId="{AA311628-F8A2-4C23-97A9-90E042303698}"/>
          </ac:spMkLst>
        </pc:spChg>
        <pc:spChg chg="mod">
          <ac:chgData name="峻軒 康" userId="9e73736f33edee0b" providerId="LiveId" clId="{3841E37B-A2BC-445A-B4E3-4FF0CBAF918B}" dt="2020-06-14T12:20:25.315" v="4285" actId="404"/>
          <ac:spMkLst>
            <pc:docMk/>
            <pc:sldMk cId="1718922108" sldId="426"/>
            <ac:spMk id="8" creationId="{86732CF6-DA5C-4B5F-9D66-FC88AB67EBD8}"/>
          </ac:spMkLst>
        </pc:spChg>
        <pc:spChg chg="mod">
          <ac:chgData name="峻軒 康" userId="9e73736f33edee0b" providerId="LiveId" clId="{3841E37B-A2BC-445A-B4E3-4FF0CBAF918B}" dt="2020-06-14T12:20:25.315" v="4285" actId="404"/>
          <ac:spMkLst>
            <pc:docMk/>
            <pc:sldMk cId="1718922108" sldId="426"/>
            <ac:spMk id="9" creationId="{022B2C04-CD54-49B3-9545-E850EBB1CD4A}"/>
          </ac:spMkLst>
        </pc:spChg>
        <pc:spChg chg="mod">
          <ac:chgData name="峻軒 康" userId="9e73736f33edee0b" providerId="LiveId" clId="{3841E37B-A2BC-445A-B4E3-4FF0CBAF918B}" dt="2020-06-14T12:20:25.315" v="4285" actId="404"/>
          <ac:spMkLst>
            <pc:docMk/>
            <pc:sldMk cId="1718922108" sldId="426"/>
            <ac:spMk id="11" creationId="{E48F2914-7C7A-44B8-9B1E-9B468ECF8BC1}"/>
          </ac:spMkLst>
        </pc:spChg>
        <pc:spChg chg="mod">
          <ac:chgData name="峻軒 康" userId="9e73736f33edee0b" providerId="LiveId" clId="{3841E37B-A2BC-445A-B4E3-4FF0CBAF918B}" dt="2020-06-14T12:20:25.315" v="4285" actId="404"/>
          <ac:spMkLst>
            <pc:docMk/>
            <pc:sldMk cId="1718922108" sldId="426"/>
            <ac:spMk id="12" creationId="{70B6B1A3-E949-47E8-9BEE-7848F6BE8DD1}"/>
          </ac:spMkLst>
        </pc:spChg>
        <pc:spChg chg="mod">
          <ac:chgData name="峻軒 康" userId="9e73736f33edee0b" providerId="LiveId" clId="{3841E37B-A2BC-445A-B4E3-4FF0CBAF918B}" dt="2020-06-14T12:20:25.315" v="4285" actId="404"/>
          <ac:spMkLst>
            <pc:docMk/>
            <pc:sldMk cId="1718922108" sldId="426"/>
            <ac:spMk id="14" creationId="{BCE7BA2B-FD0B-48D2-9E09-6E51D59E4384}"/>
          </ac:spMkLst>
        </pc:spChg>
        <pc:spChg chg="mod">
          <ac:chgData name="峻軒 康" userId="9e73736f33edee0b" providerId="LiveId" clId="{3841E37B-A2BC-445A-B4E3-4FF0CBAF918B}" dt="2020-06-14T12:20:25.315" v="4285" actId="404"/>
          <ac:spMkLst>
            <pc:docMk/>
            <pc:sldMk cId="1718922108" sldId="426"/>
            <ac:spMk id="15" creationId="{42589FAA-1599-45C5-A7D8-8039DBE13E9A}"/>
          </ac:spMkLst>
        </pc:spChg>
        <pc:spChg chg="add del mod">
          <ac:chgData name="峻軒 康" userId="9e73736f33edee0b" providerId="LiveId" clId="{3841E37B-A2BC-445A-B4E3-4FF0CBAF918B}" dt="2020-06-14T12:20:29.602" v="4286" actId="478"/>
          <ac:spMkLst>
            <pc:docMk/>
            <pc:sldMk cId="1718922108" sldId="426"/>
            <ac:spMk id="22" creationId="{05A3F107-C39B-4727-A8B5-0C65C9A52E18}"/>
          </ac:spMkLst>
        </pc:spChg>
        <pc:spChg chg="add del mod">
          <ac:chgData name="峻軒 康" userId="9e73736f33edee0b" providerId="LiveId" clId="{3841E37B-A2BC-445A-B4E3-4FF0CBAF918B}" dt="2020-06-14T12:20:38.031" v="4292" actId="478"/>
          <ac:spMkLst>
            <pc:docMk/>
            <pc:sldMk cId="1718922108" sldId="426"/>
            <ac:spMk id="23" creationId="{C99274EA-E753-4BB9-9829-874EEA2AC672}"/>
          </ac:spMkLst>
        </pc:spChg>
        <pc:spChg chg="add del mod">
          <ac:chgData name="峻軒 康" userId="9e73736f33edee0b" providerId="LiveId" clId="{3841E37B-A2BC-445A-B4E3-4FF0CBAF918B}" dt="2020-06-14T12:20:34.325" v="4290" actId="478"/>
          <ac:spMkLst>
            <pc:docMk/>
            <pc:sldMk cId="1718922108" sldId="426"/>
            <ac:spMk id="24" creationId="{FEC43044-9A4A-45D7-B9B7-1A7981FE52BE}"/>
          </ac:spMkLst>
        </pc:spChg>
        <pc:spChg chg="add del mod">
          <ac:chgData name="峻軒 康" userId="9e73736f33edee0b" providerId="LiveId" clId="{3841E37B-A2BC-445A-B4E3-4FF0CBAF918B}" dt="2020-06-14T12:20:30.713" v="4287" actId="478"/>
          <ac:spMkLst>
            <pc:docMk/>
            <pc:sldMk cId="1718922108" sldId="426"/>
            <ac:spMk id="25" creationId="{CC849F44-C895-4992-B4F8-D3FE93F41DBD}"/>
          </ac:spMkLst>
        </pc:spChg>
        <pc:spChg chg="add del mod">
          <ac:chgData name="峻軒 康" userId="9e73736f33edee0b" providerId="LiveId" clId="{3841E37B-A2BC-445A-B4E3-4FF0CBAF918B}" dt="2020-06-14T12:20:33.010" v="4289" actId="478"/>
          <ac:spMkLst>
            <pc:docMk/>
            <pc:sldMk cId="1718922108" sldId="426"/>
            <ac:spMk id="26" creationId="{ADC01A86-4712-45C8-BC53-D719DB036573}"/>
          </ac:spMkLst>
        </pc:spChg>
        <pc:spChg chg="add del mod">
          <ac:chgData name="峻軒 康" userId="9e73736f33edee0b" providerId="LiveId" clId="{3841E37B-A2BC-445A-B4E3-4FF0CBAF918B}" dt="2020-06-14T12:20:36.490" v="4291" actId="478"/>
          <ac:spMkLst>
            <pc:docMk/>
            <pc:sldMk cId="1718922108" sldId="426"/>
            <ac:spMk id="27" creationId="{B6DBA649-8D8D-4DF1-BDB3-3515E7D728E9}"/>
          </ac:spMkLst>
        </pc:spChg>
        <pc:grpChg chg="add del mod">
          <ac:chgData name="峻軒 康" userId="9e73736f33edee0b" providerId="LiveId" clId="{3841E37B-A2BC-445A-B4E3-4FF0CBAF918B}" dt="2020-06-14T12:21:28.758" v="4311"/>
          <ac:grpSpMkLst>
            <pc:docMk/>
            <pc:sldMk cId="1718922108" sldId="426"/>
            <ac:grpSpMk id="4" creationId="{93B6593A-CD1C-42F9-90A2-9A198005F87B}"/>
          </ac:grpSpMkLst>
        </pc:grpChg>
        <pc:grpChg chg="add del mod">
          <ac:chgData name="峻軒 康" userId="9e73736f33edee0b" providerId="LiveId" clId="{3841E37B-A2BC-445A-B4E3-4FF0CBAF918B}" dt="2020-06-14T12:21:28.758" v="4311"/>
          <ac:grpSpMkLst>
            <pc:docMk/>
            <pc:sldMk cId="1718922108" sldId="426"/>
            <ac:grpSpMk id="7" creationId="{7CFC66EE-2B8E-47AC-9A1E-8D13DB3E80CF}"/>
          </ac:grpSpMkLst>
        </pc:grpChg>
        <pc:grpChg chg="add del mod">
          <ac:chgData name="峻軒 康" userId="9e73736f33edee0b" providerId="LiveId" clId="{3841E37B-A2BC-445A-B4E3-4FF0CBAF918B}" dt="2020-06-14T12:21:28.758" v="4311"/>
          <ac:grpSpMkLst>
            <pc:docMk/>
            <pc:sldMk cId="1718922108" sldId="426"/>
            <ac:grpSpMk id="10" creationId="{C22382FA-1F94-475F-BB00-D7EF93621176}"/>
          </ac:grpSpMkLst>
        </pc:grpChg>
        <pc:grpChg chg="add del mod">
          <ac:chgData name="峻軒 康" userId="9e73736f33edee0b" providerId="LiveId" clId="{3841E37B-A2BC-445A-B4E3-4FF0CBAF918B}" dt="2020-06-14T12:21:28.758" v="4311"/>
          <ac:grpSpMkLst>
            <pc:docMk/>
            <pc:sldMk cId="1718922108" sldId="426"/>
            <ac:grpSpMk id="13" creationId="{5EA60FF4-6BE2-4822-A2EA-45AA38902E87}"/>
          </ac:grpSpMkLst>
        </pc:grpChg>
        <pc:cxnChg chg="add del mod">
          <ac:chgData name="峻軒 康" userId="9e73736f33edee0b" providerId="LiveId" clId="{3841E37B-A2BC-445A-B4E3-4FF0CBAF918B}" dt="2020-06-14T12:21:28.758" v="4311"/>
          <ac:cxnSpMkLst>
            <pc:docMk/>
            <pc:sldMk cId="1718922108" sldId="426"/>
            <ac:cxnSpMk id="16" creationId="{AEFB572E-D963-432B-97E8-2FEF4B42F782}"/>
          </ac:cxnSpMkLst>
        </pc:cxnChg>
        <pc:cxnChg chg="add del mod">
          <ac:chgData name="峻軒 康" userId="9e73736f33edee0b" providerId="LiveId" clId="{3841E37B-A2BC-445A-B4E3-4FF0CBAF918B}" dt="2020-06-14T12:21:28.758" v="4311"/>
          <ac:cxnSpMkLst>
            <pc:docMk/>
            <pc:sldMk cId="1718922108" sldId="426"/>
            <ac:cxnSpMk id="17" creationId="{1093D69E-724C-4444-84B8-7D7D2129E314}"/>
          </ac:cxnSpMkLst>
        </pc:cxnChg>
        <pc:cxnChg chg="add del mod">
          <ac:chgData name="峻軒 康" userId="9e73736f33edee0b" providerId="LiveId" clId="{3841E37B-A2BC-445A-B4E3-4FF0CBAF918B}" dt="2020-06-14T12:21:28.758" v="4311"/>
          <ac:cxnSpMkLst>
            <pc:docMk/>
            <pc:sldMk cId="1718922108" sldId="426"/>
            <ac:cxnSpMk id="18" creationId="{AAB8ADEC-4FAF-4DD6-ACA4-FC989AF618AF}"/>
          </ac:cxnSpMkLst>
        </pc:cxnChg>
        <pc:cxnChg chg="add del mod">
          <ac:chgData name="峻軒 康" userId="9e73736f33edee0b" providerId="LiveId" clId="{3841E37B-A2BC-445A-B4E3-4FF0CBAF918B}" dt="2020-06-14T12:21:28.758" v="4311"/>
          <ac:cxnSpMkLst>
            <pc:docMk/>
            <pc:sldMk cId="1718922108" sldId="426"/>
            <ac:cxnSpMk id="19" creationId="{52E29131-004C-43A9-BACB-5B3BBE7627E6}"/>
          </ac:cxnSpMkLst>
        </pc:cxnChg>
        <pc:cxnChg chg="add del mod">
          <ac:chgData name="峻軒 康" userId="9e73736f33edee0b" providerId="LiveId" clId="{3841E37B-A2BC-445A-B4E3-4FF0CBAF918B}" dt="2020-06-14T12:21:28.758" v="4311"/>
          <ac:cxnSpMkLst>
            <pc:docMk/>
            <pc:sldMk cId="1718922108" sldId="426"/>
            <ac:cxnSpMk id="20" creationId="{8F1199CD-BA9A-4E3F-A69D-903F5835DFF0}"/>
          </ac:cxnSpMkLst>
        </pc:cxnChg>
        <pc:cxnChg chg="add del mod">
          <ac:chgData name="峻軒 康" userId="9e73736f33edee0b" providerId="LiveId" clId="{3841E37B-A2BC-445A-B4E3-4FF0CBAF918B}" dt="2020-06-14T12:21:28.758" v="4311"/>
          <ac:cxnSpMkLst>
            <pc:docMk/>
            <pc:sldMk cId="1718922108" sldId="426"/>
            <ac:cxnSpMk id="21" creationId="{B19A90BB-03BE-43B5-9F61-DF1358AC439D}"/>
          </ac:cxnSpMkLst>
        </pc:cxnChg>
      </pc:sldChg>
      <pc:sldChg chg="addSp delSp modSp add del">
        <pc:chgData name="峻軒 康" userId="9e73736f33edee0b" providerId="LiveId" clId="{3841E37B-A2BC-445A-B4E3-4FF0CBAF918B}" dt="2020-06-14T12:38:40.518" v="4345" actId="2696"/>
        <pc:sldMkLst>
          <pc:docMk/>
          <pc:sldMk cId="2060980842" sldId="426"/>
        </pc:sldMkLst>
        <pc:spChg chg="del">
          <ac:chgData name="峻軒 康" userId="9e73736f33edee0b" providerId="LiveId" clId="{3841E37B-A2BC-445A-B4E3-4FF0CBAF918B}" dt="2020-06-14T12:36:44.899" v="4338" actId="478"/>
          <ac:spMkLst>
            <pc:docMk/>
            <pc:sldMk cId="2060980842" sldId="426"/>
            <ac:spMk id="2" creationId="{FCC89B9D-6ACE-4BDA-88FD-287B1D749C30}"/>
          </ac:spMkLst>
        </pc:spChg>
        <pc:spChg chg="del">
          <ac:chgData name="峻軒 康" userId="9e73736f33edee0b" providerId="LiveId" clId="{3841E37B-A2BC-445A-B4E3-4FF0CBAF918B}" dt="2020-06-14T12:36:42.852" v="4337" actId="478"/>
          <ac:spMkLst>
            <pc:docMk/>
            <pc:sldMk cId="2060980842" sldId="426"/>
            <ac:spMk id="3" creationId="{64E185BA-9C95-463F-8CBD-99553140AD3C}"/>
          </ac:spMkLst>
        </pc:spChg>
        <pc:spChg chg="add">
          <ac:chgData name="峻軒 康" userId="9e73736f33edee0b" providerId="LiveId" clId="{3841E37B-A2BC-445A-B4E3-4FF0CBAF918B}" dt="2020-06-14T12:36:51.636" v="4339"/>
          <ac:spMkLst>
            <pc:docMk/>
            <pc:sldMk cId="2060980842" sldId="426"/>
            <ac:spMk id="4" creationId="{5A54D95E-BA96-4051-8928-FF8C7BB75041}"/>
          </ac:spMkLst>
        </pc:spChg>
        <pc:spChg chg="add mod">
          <ac:chgData name="峻軒 康" userId="9e73736f33edee0b" providerId="LiveId" clId="{3841E37B-A2BC-445A-B4E3-4FF0CBAF918B}" dt="2020-06-14T12:37:03.687" v="4344" actId="1076"/>
          <ac:spMkLst>
            <pc:docMk/>
            <pc:sldMk cId="2060980842" sldId="426"/>
            <ac:spMk id="5" creationId="{B19D4E11-0383-4FE9-BAF1-67E2B1CDACE7}"/>
          </ac:spMkLst>
        </pc:spChg>
      </pc:sldChg>
      <pc:sldChg chg="addSp delSp modSp add">
        <pc:chgData name="峻軒 康" userId="9e73736f33edee0b" providerId="LiveId" clId="{3841E37B-A2BC-445A-B4E3-4FF0CBAF918B}" dt="2020-06-14T14:12:41.314" v="4621"/>
        <pc:sldMkLst>
          <pc:docMk/>
          <pc:sldMk cId="2621103662" sldId="426"/>
        </pc:sldMkLst>
        <pc:spChg chg="del">
          <ac:chgData name="峻軒 康" userId="9e73736f33edee0b" providerId="LiveId" clId="{3841E37B-A2BC-445A-B4E3-4FF0CBAF918B}" dt="2020-06-14T12:49:27.951" v="4348" actId="478"/>
          <ac:spMkLst>
            <pc:docMk/>
            <pc:sldMk cId="2621103662" sldId="426"/>
            <ac:spMk id="2" creationId="{87665084-256F-4F5D-AB25-5EDD84181301}"/>
          </ac:spMkLst>
        </pc:spChg>
        <pc:spChg chg="del">
          <ac:chgData name="峻軒 康" userId="9e73736f33edee0b" providerId="LiveId" clId="{3841E37B-A2BC-445A-B4E3-4FF0CBAF918B}" dt="2020-06-14T12:49:29.329" v="4349" actId="478"/>
          <ac:spMkLst>
            <pc:docMk/>
            <pc:sldMk cId="2621103662" sldId="426"/>
            <ac:spMk id="3" creationId="{922712DE-19D5-41F0-9BDA-D26FECC35963}"/>
          </ac:spMkLst>
        </pc:spChg>
        <pc:spChg chg="add del mod">
          <ac:chgData name="峻軒 康" userId="9e73736f33edee0b" providerId="LiveId" clId="{3841E37B-A2BC-445A-B4E3-4FF0CBAF918B}" dt="2020-06-14T12:49:50.472" v="4365" actId="1076"/>
          <ac:spMkLst>
            <pc:docMk/>
            <pc:sldMk cId="2621103662" sldId="426"/>
            <ac:spMk id="7" creationId="{14196D51-BCD3-4FA4-918A-DECCAFEB2D57}"/>
          </ac:spMkLst>
        </pc:spChg>
        <pc:grpChg chg="add">
          <ac:chgData name="峻軒 康" userId="9e73736f33edee0b" providerId="LiveId" clId="{3841E37B-A2BC-445A-B4E3-4FF0CBAF918B}" dt="2020-06-14T12:49:33.325" v="4350"/>
          <ac:grpSpMkLst>
            <pc:docMk/>
            <pc:sldMk cId="2621103662" sldId="426"/>
            <ac:grpSpMk id="4" creationId="{3D036A59-0AA6-41C8-9719-C312B23D5812}"/>
          </ac:grpSpMkLst>
        </pc:grpChg>
        <pc:graphicFrameChg chg="add del">
          <ac:chgData name="峻軒 康" userId="9e73736f33edee0b" providerId="LiveId" clId="{3841E37B-A2BC-445A-B4E3-4FF0CBAF918B}" dt="2020-06-14T12:50:08.044" v="4367"/>
          <ac:graphicFrameMkLst>
            <pc:docMk/>
            <pc:sldMk cId="2621103662" sldId="426"/>
            <ac:graphicFrameMk id="8" creationId="{67CA7EC7-79B0-4434-B58D-C5751DBDC4BB}"/>
          </ac:graphicFrameMkLst>
        </pc:graphicFrameChg>
        <pc:graphicFrameChg chg="add mod modGraphic">
          <ac:chgData name="峻軒 康" userId="9e73736f33edee0b" providerId="LiveId" clId="{3841E37B-A2BC-445A-B4E3-4FF0CBAF918B}" dt="2020-06-14T14:12:41.314" v="4621"/>
          <ac:graphicFrameMkLst>
            <pc:docMk/>
            <pc:sldMk cId="2621103662" sldId="426"/>
            <ac:graphicFrameMk id="9" creationId="{4D6965B3-623F-44F4-96F3-4F916C94BED0}"/>
          </ac:graphicFrameMkLst>
        </pc:graphicFrameChg>
      </pc:sldChg>
      <pc:sldChg chg="addSp delSp modSp add">
        <pc:chgData name="峻軒 康" userId="9e73736f33edee0b" providerId="LiveId" clId="{3841E37B-A2BC-445A-B4E3-4FF0CBAF918B}" dt="2020-06-14T12:57:00.507" v="4437" actId="14100"/>
        <pc:sldMkLst>
          <pc:docMk/>
          <pc:sldMk cId="675538122" sldId="427"/>
        </pc:sldMkLst>
        <pc:spChg chg="del">
          <ac:chgData name="峻軒 康" userId="9e73736f33edee0b" providerId="LiveId" clId="{3841E37B-A2BC-445A-B4E3-4FF0CBAF918B}" dt="2020-06-14T12:52:58.983" v="4396" actId="478"/>
          <ac:spMkLst>
            <pc:docMk/>
            <pc:sldMk cId="675538122" sldId="427"/>
            <ac:spMk id="2" creationId="{8EF8D9BB-086D-4A3B-9588-64CF23FE0C8C}"/>
          </ac:spMkLst>
        </pc:spChg>
        <pc:spChg chg="del">
          <ac:chgData name="峻軒 康" userId="9e73736f33edee0b" providerId="LiveId" clId="{3841E37B-A2BC-445A-B4E3-4FF0CBAF918B}" dt="2020-06-14T12:53:00.141" v="4397" actId="478"/>
          <ac:spMkLst>
            <pc:docMk/>
            <pc:sldMk cId="675538122" sldId="427"/>
            <ac:spMk id="3" creationId="{A77B688F-D07F-4295-80DC-48705CB18D9C}"/>
          </ac:spMkLst>
        </pc:spChg>
        <pc:spChg chg="add mod">
          <ac:chgData name="峻軒 康" userId="9e73736f33edee0b" providerId="LiveId" clId="{3841E37B-A2BC-445A-B4E3-4FF0CBAF918B}" dt="2020-06-14T12:57:00.507" v="4437" actId="14100"/>
          <ac:spMkLst>
            <pc:docMk/>
            <pc:sldMk cId="675538122" sldId="427"/>
            <ac:spMk id="7" creationId="{771C47EC-EA2D-4D26-ABD8-6983243E865B}"/>
          </ac:spMkLst>
        </pc:spChg>
        <pc:grpChg chg="add">
          <ac:chgData name="峻軒 康" userId="9e73736f33edee0b" providerId="LiveId" clId="{3841E37B-A2BC-445A-B4E3-4FF0CBAF918B}" dt="2020-06-14T12:53:07.760" v="4398"/>
          <ac:grpSpMkLst>
            <pc:docMk/>
            <pc:sldMk cId="675538122" sldId="427"/>
            <ac:grpSpMk id="4" creationId="{8484A47A-24E8-4F0E-A115-B837DE1172C0}"/>
          </ac:grpSpMkLst>
        </pc:grpChg>
        <pc:graphicFrameChg chg="add del">
          <ac:chgData name="峻軒 康" userId="9e73736f33edee0b" providerId="LiveId" clId="{3841E37B-A2BC-445A-B4E3-4FF0CBAF918B}" dt="2020-06-14T12:53:11.217" v="4399" actId="478"/>
          <ac:graphicFrameMkLst>
            <pc:docMk/>
            <pc:sldMk cId="675538122" sldId="427"/>
            <ac:graphicFrameMk id="8" creationId="{128D6398-C0F3-4878-AB77-CEAF53E42686}"/>
          </ac:graphicFrameMkLst>
        </pc:graphicFrameChg>
        <pc:graphicFrameChg chg="add del">
          <ac:chgData name="峻軒 康" userId="9e73736f33edee0b" providerId="LiveId" clId="{3841E37B-A2BC-445A-B4E3-4FF0CBAF918B}" dt="2020-06-14T12:54:19.815" v="4401" actId="478"/>
          <ac:graphicFrameMkLst>
            <pc:docMk/>
            <pc:sldMk cId="675538122" sldId="427"/>
            <ac:graphicFrameMk id="9" creationId="{4E4EDDC5-8129-4820-9F53-9C271D2D924B}"/>
          </ac:graphicFrameMkLst>
        </pc:graphicFrameChg>
        <pc:graphicFrameChg chg="add del modGraphic">
          <ac:chgData name="峻軒 康" userId="9e73736f33edee0b" providerId="LiveId" clId="{3841E37B-A2BC-445A-B4E3-4FF0CBAF918B}" dt="2020-06-14T12:55:12.710" v="4404" actId="478"/>
          <ac:graphicFrameMkLst>
            <pc:docMk/>
            <pc:sldMk cId="675538122" sldId="427"/>
            <ac:graphicFrameMk id="10" creationId="{E4F44FE1-DE2E-4E2D-BAA3-DF948E53D855}"/>
          </ac:graphicFrameMkLst>
        </pc:graphicFrameChg>
        <pc:graphicFrameChg chg="add mod modGraphic">
          <ac:chgData name="峻軒 康" userId="9e73736f33edee0b" providerId="LiveId" clId="{3841E37B-A2BC-445A-B4E3-4FF0CBAF918B}" dt="2020-06-14T12:56:43.468" v="4430" actId="1076"/>
          <ac:graphicFrameMkLst>
            <pc:docMk/>
            <pc:sldMk cId="675538122" sldId="427"/>
            <ac:graphicFrameMk id="11" creationId="{62CBC273-5F86-472F-B7D6-87A3381BB5D4}"/>
          </ac:graphicFrameMkLst>
        </pc:graphicFrameChg>
      </pc:sldChg>
      <pc:sldChg chg="addSp delSp modSp add">
        <pc:chgData name="峻軒 康" userId="9e73736f33edee0b" providerId="LiveId" clId="{3841E37B-A2BC-445A-B4E3-4FF0CBAF918B}" dt="2020-06-14T13:04:51.522" v="4483"/>
        <pc:sldMkLst>
          <pc:docMk/>
          <pc:sldMk cId="2845352205" sldId="428"/>
        </pc:sldMkLst>
        <pc:spChg chg="del">
          <ac:chgData name="峻軒 康" userId="9e73736f33edee0b" providerId="LiveId" clId="{3841E37B-A2BC-445A-B4E3-4FF0CBAF918B}" dt="2020-06-14T12:57:13.510" v="4439" actId="478"/>
          <ac:spMkLst>
            <pc:docMk/>
            <pc:sldMk cId="2845352205" sldId="428"/>
            <ac:spMk id="2" creationId="{13D81984-90E8-404A-A760-C6AC1A1D5BC2}"/>
          </ac:spMkLst>
        </pc:spChg>
        <pc:spChg chg="del">
          <ac:chgData name="峻軒 康" userId="9e73736f33edee0b" providerId="LiveId" clId="{3841E37B-A2BC-445A-B4E3-4FF0CBAF918B}" dt="2020-06-14T12:57:14.240" v="4440" actId="478"/>
          <ac:spMkLst>
            <pc:docMk/>
            <pc:sldMk cId="2845352205" sldId="428"/>
            <ac:spMk id="3" creationId="{3FAC1571-C48F-4BA0-BE2C-66959D979F8D}"/>
          </ac:spMkLst>
        </pc:spChg>
        <pc:spChg chg="add mod">
          <ac:chgData name="峻軒 康" userId="9e73736f33edee0b" providerId="LiveId" clId="{3841E37B-A2BC-445A-B4E3-4FF0CBAF918B}" dt="2020-06-14T12:57:22.507" v="4449"/>
          <ac:spMkLst>
            <pc:docMk/>
            <pc:sldMk cId="2845352205" sldId="428"/>
            <ac:spMk id="7" creationId="{C1A06346-3D18-4DA4-98D0-1BE5FE1353FF}"/>
          </ac:spMkLst>
        </pc:spChg>
        <pc:grpChg chg="add">
          <ac:chgData name="峻軒 康" userId="9e73736f33edee0b" providerId="LiveId" clId="{3841E37B-A2BC-445A-B4E3-4FF0CBAF918B}" dt="2020-06-14T12:57:15.220" v="4441"/>
          <ac:grpSpMkLst>
            <pc:docMk/>
            <pc:sldMk cId="2845352205" sldId="428"/>
            <ac:grpSpMk id="4" creationId="{06E4BDC7-9D83-4B40-96E3-0BE5E01EDC12}"/>
          </ac:grpSpMkLst>
        </pc:grpChg>
        <pc:graphicFrameChg chg="add del">
          <ac:chgData name="峻軒 康" userId="9e73736f33edee0b" providerId="LiveId" clId="{3841E37B-A2BC-445A-B4E3-4FF0CBAF918B}" dt="2020-06-14T12:57:25.229" v="4450" actId="478"/>
          <ac:graphicFrameMkLst>
            <pc:docMk/>
            <pc:sldMk cId="2845352205" sldId="428"/>
            <ac:graphicFrameMk id="8" creationId="{02D40048-354C-4F10-9216-8B64400D9BAD}"/>
          </ac:graphicFrameMkLst>
        </pc:graphicFrameChg>
        <pc:graphicFrameChg chg="add mod modGraphic">
          <ac:chgData name="峻軒 康" userId="9e73736f33edee0b" providerId="LiveId" clId="{3841E37B-A2BC-445A-B4E3-4FF0CBAF918B}" dt="2020-06-14T13:04:51.522" v="4483"/>
          <ac:graphicFrameMkLst>
            <pc:docMk/>
            <pc:sldMk cId="2845352205" sldId="428"/>
            <ac:graphicFrameMk id="9" creationId="{B13AAFA1-3E8C-4501-A47E-9DDC52728737}"/>
          </ac:graphicFrameMkLst>
        </pc:graphicFrameChg>
      </pc:sldChg>
      <pc:sldChg chg="addSp delSp modSp add">
        <pc:chgData name="峻軒 康" userId="9e73736f33edee0b" providerId="LiveId" clId="{3841E37B-A2BC-445A-B4E3-4FF0CBAF918B}" dt="2020-06-14T13:13:59.769" v="4590" actId="20577"/>
        <pc:sldMkLst>
          <pc:docMk/>
          <pc:sldMk cId="2142290824" sldId="429"/>
        </pc:sldMkLst>
        <pc:spChg chg="del">
          <ac:chgData name="峻軒 康" userId="9e73736f33edee0b" providerId="LiveId" clId="{3841E37B-A2BC-445A-B4E3-4FF0CBAF918B}" dt="2020-06-14T13:10:37.112" v="4485" actId="478"/>
          <ac:spMkLst>
            <pc:docMk/>
            <pc:sldMk cId="2142290824" sldId="429"/>
            <ac:spMk id="2" creationId="{3F025C23-EF99-4040-B4F0-C93068E93B34}"/>
          </ac:spMkLst>
        </pc:spChg>
        <pc:spChg chg="del">
          <ac:chgData name="峻軒 康" userId="9e73736f33edee0b" providerId="LiveId" clId="{3841E37B-A2BC-445A-B4E3-4FF0CBAF918B}" dt="2020-06-14T13:10:37.810" v="4486" actId="478"/>
          <ac:spMkLst>
            <pc:docMk/>
            <pc:sldMk cId="2142290824" sldId="429"/>
            <ac:spMk id="3" creationId="{BC763C55-A926-4D08-BCC4-B50B7123F435}"/>
          </ac:spMkLst>
        </pc:spChg>
        <pc:spChg chg="add mod">
          <ac:chgData name="峻軒 康" userId="9e73736f33edee0b" providerId="LiveId" clId="{3841E37B-A2BC-445A-B4E3-4FF0CBAF918B}" dt="2020-06-14T13:10:47.720" v="4498"/>
          <ac:spMkLst>
            <pc:docMk/>
            <pc:sldMk cId="2142290824" sldId="429"/>
            <ac:spMk id="8" creationId="{8B263098-53DF-48D6-B41A-34CF81377850}"/>
          </ac:spMkLst>
        </pc:spChg>
        <pc:grpChg chg="add">
          <ac:chgData name="峻軒 康" userId="9e73736f33edee0b" providerId="LiveId" clId="{3841E37B-A2BC-445A-B4E3-4FF0CBAF918B}" dt="2020-06-14T13:10:43.903" v="4488"/>
          <ac:grpSpMkLst>
            <pc:docMk/>
            <pc:sldMk cId="2142290824" sldId="429"/>
            <ac:grpSpMk id="5" creationId="{376F70FC-94CE-402C-B558-8CA0B2878EEE}"/>
          </ac:grpSpMkLst>
        </pc:grpChg>
        <pc:graphicFrameChg chg="add mod modGraphic">
          <ac:chgData name="峻軒 康" userId="9e73736f33edee0b" providerId="LiveId" clId="{3841E37B-A2BC-445A-B4E3-4FF0CBAF918B}" dt="2020-06-14T13:13:59.769" v="4590" actId="20577"/>
          <ac:graphicFrameMkLst>
            <pc:docMk/>
            <pc:sldMk cId="2142290824" sldId="429"/>
            <ac:graphicFrameMk id="4" creationId="{B8A8AB9B-6F20-4737-9347-999387B02754}"/>
          </ac:graphicFrameMkLst>
        </pc:graphicFrameChg>
        <pc:graphicFrameChg chg="add del mod">
          <ac:chgData name="峻軒 康" userId="9e73736f33edee0b" providerId="LiveId" clId="{3841E37B-A2BC-445A-B4E3-4FF0CBAF918B}" dt="2020-06-14T13:12:15.304" v="4535"/>
          <ac:graphicFrameMkLst>
            <pc:docMk/>
            <pc:sldMk cId="2142290824" sldId="429"/>
            <ac:graphicFrameMk id="9" creationId="{9F5D705B-BE0C-4E7B-A80E-11130FCE3F6D}"/>
          </ac:graphicFrameMkLst>
        </pc:graphicFrameChg>
      </pc:sldChg>
    </pc:docChg>
  </pc:docChgLst>
  <pc:docChgLst>
    <pc:chgData name="峻軒 康" userId="9e73736f33edee0b" providerId="LiveId" clId="{C87D2246-7723-408C-AB18-C353BBE0737F}"/>
    <pc:docChg chg="delSld modSld sldOrd">
      <pc:chgData name="峻軒 康" userId="9e73736f33edee0b" providerId="LiveId" clId="{C87D2246-7723-408C-AB18-C353BBE0737F}" dt="2020-01-07T16:53:46.088" v="2"/>
      <pc:docMkLst>
        <pc:docMk/>
      </pc:docMkLst>
      <pc:sldChg chg="del">
        <pc:chgData name="峻軒 康" userId="9e73736f33edee0b" providerId="LiveId" clId="{C87D2246-7723-408C-AB18-C353BBE0737F}" dt="2020-01-07T16:50:17.553" v="1" actId="47"/>
        <pc:sldMkLst>
          <pc:docMk/>
          <pc:sldMk cId="2633906172" sldId="342"/>
        </pc:sldMkLst>
      </pc:sldChg>
      <pc:sldChg chg="ord">
        <pc:chgData name="峻軒 康" userId="9e73736f33edee0b" providerId="LiveId" clId="{C87D2246-7723-408C-AB18-C353BBE0737F}" dt="2020-01-07T16:53:46.088" v="2"/>
        <pc:sldMkLst>
          <pc:docMk/>
          <pc:sldMk cId="3316039417" sldId="346"/>
        </pc:sldMkLst>
      </pc:sldChg>
      <pc:sldChg chg="del">
        <pc:chgData name="峻軒 康" userId="9e73736f33edee0b" providerId="LiveId" clId="{C87D2246-7723-408C-AB18-C353BBE0737F}" dt="2020-01-07T16:50:03.241" v="0" actId="47"/>
        <pc:sldMkLst>
          <pc:docMk/>
          <pc:sldMk cId="3930340303" sldId="347"/>
        </pc:sldMkLst>
      </pc:sldChg>
    </pc:docChg>
  </pc:docChgLst>
  <pc:docChgLst>
    <pc:chgData name="峻軒 康" userId="9e73736f33edee0b" providerId="LiveId" clId="{173152AA-0053-4C28-91D0-F233EF729FC2}"/>
    <pc:docChg chg="undo redo custSel addSld delSld modSld sldOrd modMainMaster">
      <pc:chgData name="峻軒 康" userId="9e73736f33edee0b" providerId="LiveId" clId="{173152AA-0053-4C28-91D0-F233EF729FC2}" dt="2020-05-12T15:30:46.990" v="8736"/>
      <pc:docMkLst>
        <pc:docMk/>
      </pc:docMkLst>
      <pc:sldChg chg="addSp modSp setBg">
        <pc:chgData name="峻軒 康" userId="9e73736f33edee0b" providerId="LiveId" clId="{173152AA-0053-4C28-91D0-F233EF729FC2}" dt="2020-05-07T09:46:15.280" v="239"/>
        <pc:sldMkLst>
          <pc:docMk/>
          <pc:sldMk cId="1296949299" sldId="256"/>
        </pc:sldMkLst>
        <pc:spChg chg="add mod">
          <ac:chgData name="峻軒 康" userId="9e73736f33edee0b" providerId="LiveId" clId="{173152AA-0053-4C28-91D0-F233EF729FC2}" dt="2020-05-07T09:45:40.259" v="234" actId="20577"/>
          <ac:spMkLst>
            <pc:docMk/>
            <pc:sldMk cId="1296949299" sldId="256"/>
            <ac:spMk id="5" creationId="{230A141F-7155-40F6-9621-04F950451202}"/>
          </ac:spMkLst>
        </pc:spChg>
        <pc:spChg chg="mod">
          <ac:chgData name="峻軒 康" userId="9e73736f33edee0b" providerId="LiveId" clId="{173152AA-0053-4C28-91D0-F233EF729FC2}" dt="2020-05-07T09:45:57.228" v="237" actId="1076"/>
          <ac:spMkLst>
            <pc:docMk/>
            <pc:sldMk cId="1296949299" sldId="256"/>
            <ac:spMk id="6" creationId="{00000000-0000-0000-0000-000000000000}"/>
          </ac:spMkLst>
        </pc:spChg>
        <pc:spChg chg="mod">
          <ac:chgData name="峻軒 康" userId="9e73736f33edee0b" providerId="LiveId" clId="{173152AA-0053-4C28-91D0-F233EF729FC2}" dt="2020-05-07T09:44:53.752" v="226" actId="1076"/>
          <ac:spMkLst>
            <pc:docMk/>
            <pc:sldMk cId="1296949299" sldId="256"/>
            <ac:spMk id="7" creationId="{00000000-0000-0000-0000-000000000000}"/>
          </ac:spMkLst>
        </pc:spChg>
        <pc:spChg chg="add mod">
          <ac:chgData name="峻軒 康" userId="9e73736f33edee0b" providerId="LiveId" clId="{173152AA-0053-4C28-91D0-F233EF729FC2}" dt="2020-05-07T09:45:08.110" v="230" actId="1076"/>
          <ac:spMkLst>
            <pc:docMk/>
            <pc:sldMk cId="1296949299" sldId="256"/>
            <ac:spMk id="8" creationId="{8B0E91F8-F5E3-4499-9911-FE7A5BA16812}"/>
          </ac:spMkLst>
        </pc:spChg>
        <pc:picChg chg="mod">
          <ac:chgData name="峻軒 康" userId="9e73736f33edee0b" providerId="LiveId" clId="{173152AA-0053-4C28-91D0-F233EF729FC2}" dt="2020-05-07T09:46:04.398" v="238" actId="1076"/>
          <ac:picMkLst>
            <pc:docMk/>
            <pc:sldMk cId="1296949299" sldId="256"/>
            <ac:picMk id="2" creationId="{9F96E5C6-30E9-46C7-BA8A-C0C6FA70CE85}"/>
          </ac:picMkLst>
        </pc:picChg>
      </pc:sldChg>
      <pc:sldChg chg="del">
        <pc:chgData name="峻軒 康" userId="9e73736f33edee0b" providerId="LiveId" clId="{173152AA-0053-4C28-91D0-F233EF729FC2}" dt="2020-05-08T06:47:08.612" v="2946" actId="2696"/>
        <pc:sldMkLst>
          <pc:docMk/>
          <pc:sldMk cId="195839258" sldId="259"/>
        </pc:sldMkLst>
      </pc:sldChg>
      <pc:sldChg chg="setBg">
        <pc:chgData name="峻軒 康" userId="9e73736f33edee0b" providerId="LiveId" clId="{173152AA-0053-4C28-91D0-F233EF729FC2}" dt="2020-05-07T09:36:25.798" v="1"/>
        <pc:sldMkLst>
          <pc:docMk/>
          <pc:sldMk cId="2944264373" sldId="325"/>
        </pc:sldMkLst>
      </pc:sldChg>
      <pc:sldChg chg="addSp modSp">
        <pc:chgData name="峻軒 康" userId="9e73736f33edee0b" providerId="LiveId" clId="{173152AA-0053-4C28-91D0-F233EF729FC2}" dt="2020-05-07T10:57:07.171" v="1166" actId="108"/>
        <pc:sldMkLst>
          <pc:docMk/>
          <pc:sldMk cId="3355241855" sldId="337"/>
        </pc:sldMkLst>
        <pc:spChg chg="mod">
          <ac:chgData name="峻軒 康" userId="9e73736f33edee0b" providerId="LiveId" clId="{173152AA-0053-4C28-91D0-F233EF729FC2}" dt="2020-05-07T10:56:38.431" v="1158" actId="1076"/>
          <ac:spMkLst>
            <pc:docMk/>
            <pc:sldMk cId="3355241855" sldId="337"/>
            <ac:spMk id="6" creationId="{00000000-0000-0000-0000-000000000000}"/>
          </ac:spMkLst>
        </pc:spChg>
        <pc:spChg chg="mod">
          <ac:chgData name="峻軒 康" userId="9e73736f33edee0b" providerId="LiveId" clId="{173152AA-0053-4C28-91D0-F233EF729FC2}" dt="2020-05-07T10:57:04.346" v="1165" actId="108"/>
          <ac:spMkLst>
            <pc:docMk/>
            <pc:sldMk cId="3355241855" sldId="337"/>
            <ac:spMk id="9" creationId="{00000000-0000-0000-0000-000000000000}"/>
          </ac:spMkLst>
        </pc:spChg>
        <pc:spChg chg="mod">
          <ac:chgData name="峻軒 康" userId="9e73736f33edee0b" providerId="LiveId" clId="{173152AA-0053-4C28-91D0-F233EF729FC2}" dt="2020-05-07T10:57:07.171" v="1166" actId="108"/>
          <ac:spMkLst>
            <pc:docMk/>
            <pc:sldMk cId="3355241855" sldId="337"/>
            <ac:spMk id="11" creationId="{00000000-0000-0000-0000-000000000000}"/>
          </ac:spMkLst>
        </pc:spChg>
        <pc:spChg chg="mod">
          <ac:chgData name="峻軒 康" userId="9e73736f33edee0b" providerId="LiveId" clId="{173152AA-0053-4C28-91D0-F233EF729FC2}" dt="2020-05-07T10:57:02.503" v="1164" actId="108"/>
          <ac:spMkLst>
            <pc:docMk/>
            <pc:sldMk cId="3355241855" sldId="337"/>
            <ac:spMk id="13" creationId="{00000000-0000-0000-0000-000000000000}"/>
          </ac:spMkLst>
        </pc:spChg>
        <pc:spChg chg="mod">
          <ac:chgData name="峻軒 康" userId="9e73736f33edee0b" providerId="LiveId" clId="{173152AA-0053-4C28-91D0-F233EF729FC2}" dt="2020-05-07T10:56:59.736" v="1163" actId="208"/>
          <ac:spMkLst>
            <pc:docMk/>
            <pc:sldMk cId="3355241855" sldId="337"/>
            <ac:spMk id="15" creationId="{00000000-0000-0000-0000-000000000000}"/>
          </ac:spMkLst>
        </pc:spChg>
        <pc:grpChg chg="add">
          <ac:chgData name="峻軒 康" userId="9e73736f33edee0b" providerId="LiveId" clId="{173152AA-0053-4C28-91D0-F233EF729FC2}" dt="2020-05-07T10:56:29.596" v="1156"/>
          <ac:grpSpMkLst>
            <pc:docMk/>
            <pc:sldMk cId="3355241855" sldId="337"/>
            <ac:grpSpMk id="8" creationId="{DD2F703D-F981-44F1-A4B7-3ECDCC7A07D1}"/>
          </ac:grpSpMkLst>
        </pc:grpChg>
      </pc:sldChg>
      <pc:sldChg chg="addSp delSp modSp">
        <pc:chgData name="峻軒 康" userId="9e73736f33edee0b" providerId="LiveId" clId="{173152AA-0053-4C28-91D0-F233EF729FC2}" dt="2020-05-07T10:43:21.080" v="1122" actId="2711"/>
        <pc:sldMkLst>
          <pc:docMk/>
          <pc:sldMk cId="1012667539" sldId="343"/>
        </pc:sldMkLst>
        <pc:spChg chg="mod">
          <ac:chgData name="峻軒 康" userId="9e73736f33edee0b" providerId="LiveId" clId="{173152AA-0053-4C28-91D0-F233EF729FC2}" dt="2020-05-07T10:43:21.080" v="1122" actId="2711"/>
          <ac:spMkLst>
            <pc:docMk/>
            <pc:sldMk cId="1012667539" sldId="343"/>
            <ac:spMk id="2" creationId="{7DA21FF3-DDC9-483B-B4E7-F34391179E69}"/>
          </ac:spMkLst>
        </pc:spChg>
        <pc:spChg chg="add del">
          <ac:chgData name="峻軒 康" userId="9e73736f33edee0b" providerId="LiveId" clId="{173152AA-0053-4C28-91D0-F233EF729FC2}" dt="2020-05-07T10:42:59.765" v="1119"/>
          <ac:spMkLst>
            <pc:docMk/>
            <pc:sldMk cId="1012667539" sldId="343"/>
            <ac:spMk id="3" creationId="{784026BF-A62D-4997-ABB6-FE7AE18BB1C9}"/>
          </ac:spMkLst>
        </pc:spChg>
        <pc:grpChg chg="add">
          <ac:chgData name="峻軒 康" userId="9e73736f33edee0b" providerId="LiveId" clId="{173152AA-0053-4C28-91D0-F233EF729FC2}" dt="2020-05-07T10:43:05.568" v="1120"/>
          <ac:grpSpMkLst>
            <pc:docMk/>
            <pc:sldMk cId="1012667539" sldId="343"/>
            <ac:grpSpMk id="8" creationId="{BBEC6FAD-94A7-4D41-A1A3-0E0765ED4FA3}"/>
          </ac:grpSpMkLst>
        </pc:grpChg>
        <pc:graphicFrameChg chg="mod">
          <ac:chgData name="峻軒 康" userId="9e73736f33edee0b" providerId="LiveId" clId="{173152AA-0053-4C28-91D0-F233EF729FC2}" dt="2020-05-07T10:35:07.273" v="1065"/>
          <ac:graphicFrameMkLst>
            <pc:docMk/>
            <pc:sldMk cId="1012667539" sldId="343"/>
            <ac:graphicFrameMk id="9" creationId="{FE417723-499C-4019-A1ED-EC67C12E5E3B}"/>
          </ac:graphicFrameMkLst>
        </pc:graphicFrameChg>
        <pc:picChg chg="mod">
          <ac:chgData name="峻軒 康" userId="9e73736f33edee0b" providerId="LiveId" clId="{173152AA-0053-4C28-91D0-F233EF729FC2}" dt="2020-05-07T10:34:26.715" v="1058"/>
          <ac:picMkLst>
            <pc:docMk/>
            <pc:sldMk cId="1012667539" sldId="343"/>
            <ac:picMk id="12" creationId="{851999C6-08B4-4062-A142-261E332C9224}"/>
          </ac:picMkLst>
        </pc:picChg>
      </pc:sldChg>
      <pc:sldChg chg="addSp modSp">
        <pc:chgData name="峻軒 康" userId="9e73736f33edee0b" providerId="LiveId" clId="{173152AA-0053-4C28-91D0-F233EF729FC2}" dt="2020-05-07T10:55:55.521" v="1154" actId="207"/>
        <pc:sldMkLst>
          <pc:docMk/>
          <pc:sldMk cId="3316039417" sldId="346"/>
        </pc:sldMkLst>
        <pc:spChg chg="mod">
          <ac:chgData name="峻軒 康" userId="9e73736f33edee0b" providerId="LiveId" clId="{173152AA-0053-4C28-91D0-F233EF729FC2}" dt="2020-05-07T10:54:28.539" v="1146" actId="1076"/>
          <ac:spMkLst>
            <pc:docMk/>
            <pc:sldMk cId="3316039417" sldId="346"/>
            <ac:spMk id="2" creationId="{04B94E16-4732-4DC0-93BD-46C746632CEE}"/>
          </ac:spMkLst>
        </pc:spChg>
        <pc:spChg chg="mod">
          <ac:chgData name="峻軒 康" userId="9e73736f33edee0b" providerId="LiveId" clId="{173152AA-0053-4C28-91D0-F233EF729FC2}" dt="2020-05-07T10:55:46.714" v="1150" actId="207"/>
          <ac:spMkLst>
            <pc:docMk/>
            <pc:sldMk cId="3316039417" sldId="346"/>
            <ac:spMk id="10" creationId="{2E501F4F-5FC6-4938-A252-867676F50D5F}"/>
          </ac:spMkLst>
        </pc:spChg>
        <pc:spChg chg="mod">
          <ac:chgData name="峻軒 康" userId="9e73736f33edee0b" providerId="LiveId" clId="{173152AA-0053-4C28-91D0-F233EF729FC2}" dt="2020-05-07T10:55:48.937" v="1151" actId="207"/>
          <ac:spMkLst>
            <pc:docMk/>
            <pc:sldMk cId="3316039417" sldId="346"/>
            <ac:spMk id="11" creationId="{977A7965-E5DB-4289-B069-20C5BF934B8E}"/>
          </ac:spMkLst>
        </pc:spChg>
        <pc:spChg chg="mod">
          <ac:chgData name="峻軒 康" userId="9e73736f33edee0b" providerId="LiveId" clId="{173152AA-0053-4C28-91D0-F233EF729FC2}" dt="2020-05-07T10:55:50.909" v="1152" actId="207"/>
          <ac:spMkLst>
            <pc:docMk/>
            <pc:sldMk cId="3316039417" sldId="346"/>
            <ac:spMk id="12" creationId="{BB4337E9-C90E-4506-9296-E9BF118EAC93}"/>
          </ac:spMkLst>
        </pc:spChg>
        <pc:spChg chg="mod">
          <ac:chgData name="峻軒 康" userId="9e73736f33edee0b" providerId="LiveId" clId="{173152AA-0053-4C28-91D0-F233EF729FC2}" dt="2020-05-07T10:55:53.059" v="1153" actId="207"/>
          <ac:spMkLst>
            <pc:docMk/>
            <pc:sldMk cId="3316039417" sldId="346"/>
            <ac:spMk id="13" creationId="{62B590C5-E2E9-47FA-A997-202E7D379DDB}"/>
          </ac:spMkLst>
        </pc:spChg>
        <pc:spChg chg="mod">
          <ac:chgData name="峻軒 康" userId="9e73736f33edee0b" providerId="LiveId" clId="{173152AA-0053-4C28-91D0-F233EF729FC2}" dt="2020-05-07T10:55:55.521" v="1154" actId="207"/>
          <ac:spMkLst>
            <pc:docMk/>
            <pc:sldMk cId="3316039417" sldId="346"/>
            <ac:spMk id="14" creationId="{D36F4F9F-A78B-428D-8C7D-BB3B8FA0C833}"/>
          </ac:spMkLst>
        </pc:spChg>
        <pc:grpChg chg="add">
          <ac:chgData name="峻軒 康" userId="9e73736f33edee0b" providerId="LiveId" clId="{173152AA-0053-4C28-91D0-F233EF729FC2}" dt="2020-05-07T10:54:25.557" v="1145"/>
          <ac:grpSpMkLst>
            <pc:docMk/>
            <pc:sldMk cId="3316039417" sldId="346"/>
            <ac:grpSpMk id="9" creationId="{65D1540E-5C09-440B-BAAC-AB05D56AEFC0}"/>
          </ac:grpSpMkLst>
        </pc:grpChg>
        <pc:graphicFrameChg chg="mod">
          <ac:chgData name="峻軒 康" userId="9e73736f33edee0b" providerId="LiveId" clId="{173152AA-0053-4C28-91D0-F233EF729FC2}" dt="2020-05-07T10:55:17.405" v="1148" actId="1076"/>
          <ac:graphicFrameMkLst>
            <pc:docMk/>
            <pc:sldMk cId="3316039417" sldId="346"/>
            <ac:graphicFrameMk id="4" creationId="{482F3E10-E17B-46DE-B1E1-A53295E1697D}"/>
          </ac:graphicFrameMkLst>
        </pc:graphicFrameChg>
      </pc:sldChg>
      <pc:sldChg chg="addSp modSp ord">
        <pc:chgData name="峻軒 康" userId="9e73736f33edee0b" providerId="LiveId" clId="{173152AA-0053-4C28-91D0-F233EF729FC2}" dt="2020-05-07T11:24:51.748" v="1415" actId="20577"/>
        <pc:sldMkLst>
          <pc:docMk/>
          <pc:sldMk cId="514354986" sldId="348"/>
        </pc:sldMkLst>
        <pc:spChg chg="mod">
          <ac:chgData name="峻軒 康" userId="9e73736f33edee0b" providerId="LiveId" clId="{173152AA-0053-4C28-91D0-F233EF729FC2}" dt="2020-05-07T11:07:02.172" v="1233" actId="1076"/>
          <ac:spMkLst>
            <pc:docMk/>
            <pc:sldMk cId="514354986" sldId="348"/>
            <ac:spMk id="2" creationId="{4AF3D8C1-640C-4C9F-941F-A4BC6BCE1147}"/>
          </ac:spMkLst>
        </pc:spChg>
        <pc:spChg chg="add mod">
          <ac:chgData name="峻軒 康" userId="9e73736f33edee0b" providerId="LiveId" clId="{173152AA-0053-4C28-91D0-F233EF729FC2}" dt="2020-05-07T11:23:41.109" v="1392" actId="1076"/>
          <ac:spMkLst>
            <pc:docMk/>
            <pc:sldMk cId="514354986" sldId="348"/>
            <ac:spMk id="5" creationId="{3563D4A6-8F0D-49F5-8690-894E15252610}"/>
          </ac:spMkLst>
        </pc:spChg>
        <pc:spChg chg="mod">
          <ac:chgData name="峻軒 康" userId="9e73736f33edee0b" providerId="LiveId" clId="{173152AA-0053-4C28-91D0-F233EF729FC2}" dt="2020-05-07T11:22:53.268" v="1386"/>
          <ac:spMkLst>
            <pc:docMk/>
            <pc:sldMk cId="514354986" sldId="348"/>
            <ac:spMk id="21" creationId="{FD54A2C3-DF55-4E7A-9BEC-7EF69B6A9280}"/>
          </ac:spMkLst>
        </pc:spChg>
        <pc:spChg chg="add mod">
          <ac:chgData name="峻軒 康" userId="9e73736f33edee0b" providerId="LiveId" clId="{173152AA-0053-4C28-91D0-F233EF729FC2}" dt="2020-05-07T11:23:58.115" v="1397" actId="1076"/>
          <ac:spMkLst>
            <pc:docMk/>
            <pc:sldMk cId="514354986" sldId="348"/>
            <ac:spMk id="23" creationId="{FB3C29A8-F961-4B7E-BC79-5F055EC7610E}"/>
          </ac:spMkLst>
        </pc:spChg>
        <pc:spChg chg="add mod">
          <ac:chgData name="峻軒 康" userId="9e73736f33edee0b" providerId="LiveId" clId="{173152AA-0053-4C28-91D0-F233EF729FC2}" dt="2020-05-07T11:24:14.858" v="1401" actId="20577"/>
          <ac:spMkLst>
            <pc:docMk/>
            <pc:sldMk cId="514354986" sldId="348"/>
            <ac:spMk id="24" creationId="{CF3B169A-59D5-4000-A204-DE1B062128FF}"/>
          </ac:spMkLst>
        </pc:spChg>
        <pc:spChg chg="add mod">
          <ac:chgData name="峻軒 康" userId="9e73736f33edee0b" providerId="LiveId" clId="{173152AA-0053-4C28-91D0-F233EF729FC2}" dt="2020-05-07T11:24:26.951" v="1405" actId="20577"/>
          <ac:spMkLst>
            <pc:docMk/>
            <pc:sldMk cId="514354986" sldId="348"/>
            <ac:spMk id="25" creationId="{B9EA7AE4-CA65-474C-BF6C-44C92E7979BE}"/>
          </ac:spMkLst>
        </pc:spChg>
        <pc:spChg chg="add mod">
          <ac:chgData name="峻軒 康" userId="9e73736f33edee0b" providerId="LiveId" clId="{173152AA-0053-4C28-91D0-F233EF729FC2}" dt="2020-05-07T11:24:43.077" v="1411" actId="20577"/>
          <ac:spMkLst>
            <pc:docMk/>
            <pc:sldMk cId="514354986" sldId="348"/>
            <ac:spMk id="26" creationId="{001D65F7-F65E-45F9-A5E7-5A0D680233FF}"/>
          </ac:spMkLst>
        </pc:spChg>
        <pc:spChg chg="add mod">
          <ac:chgData name="峻軒 康" userId="9e73736f33edee0b" providerId="LiveId" clId="{173152AA-0053-4C28-91D0-F233EF729FC2}" dt="2020-05-07T11:24:51.748" v="1415" actId="20577"/>
          <ac:spMkLst>
            <pc:docMk/>
            <pc:sldMk cId="514354986" sldId="348"/>
            <ac:spMk id="27" creationId="{DEDCECD1-3D1B-48B0-A76C-21E008ECA08B}"/>
          </ac:spMkLst>
        </pc:spChg>
        <pc:spChg chg="mod">
          <ac:chgData name="峻軒 康" userId="9e73736f33edee0b" providerId="LiveId" clId="{173152AA-0053-4C28-91D0-F233EF729FC2}" dt="2020-05-07T11:07:11.057" v="1234" actId="207"/>
          <ac:spMkLst>
            <pc:docMk/>
            <pc:sldMk cId="514354986" sldId="348"/>
            <ac:spMk id="54" creationId="{238997DC-40AF-4C70-B432-3F82A521CE3C}"/>
          </ac:spMkLst>
        </pc:spChg>
        <pc:spChg chg="mod">
          <ac:chgData name="峻軒 康" userId="9e73736f33edee0b" providerId="LiveId" clId="{173152AA-0053-4C28-91D0-F233EF729FC2}" dt="2020-05-07T11:07:18.629" v="1236" actId="207"/>
          <ac:spMkLst>
            <pc:docMk/>
            <pc:sldMk cId="514354986" sldId="348"/>
            <ac:spMk id="56" creationId="{5AEC0458-86AB-42BE-9AA9-2F5F421CF778}"/>
          </ac:spMkLst>
        </pc:spChg>
        <pc:spChg chg="mod">
          <ac:chgData name="峻軒 康" userId="9e73736f33edee0b" providerId="LiveId" clId="{173152AA-0053-4C28-91D0-F233EF729FC2}" dt="2020-05-07T11:07:21.017" v="1237" actId="207"/>
          <ac:spMkLst>
            <pc:docMk/>
            <pc:sldMk cId="514354986" sldId="348"/>
            <ac:spMk id="58" creationId="{525E5165-BDBF-4A4C-83D5-1AA36529AAAD}"/>
          </ac:spMkLst>
        </pc:spChg>
        <pc:spChg chg="mod">
          <ac:chgData name="峻軒 康" userId="9e73736f33edee0b" providerId="LiveId" clId="{173152AA-0053-4C28-91D0-F233EF729FC2}" dt="2020-05-07T11:07:16.092" v="1235" actId="207"/>
          <ac:spMkLst>
            <pc:docMk/>
            <pc:sldMk cId="514354986" sldId="348"/>
            <ac:spMk id="60" creationId="{1902F48A-6DBE-4F6E-9E41-1918480E63CB}"/>
          </ac:spMkLst>
        </pc:spChg>
        <pc:grpChg chg="add">
          <ac:chgData name="峻軒 康" userId="9e73736f33edee0b" providerId="LiveId" clId="{173152AA-0053-4C28-91D0-F233EF729FC2}" dt="2020-05-07T11:22:45.353" v="1375"/>
          <ac:grpSpMkLst>
            <pc:docMk/>
            <pc:sldMk cId="514354986" sldId="348"/>
            <ac:grpSpMk id="19" creationId="{8DD0A269-A9D8-48A4-A57B-9B69E2225859}"/>
          </ac:grpSpMkLst>
        </pc:grpChg>
        <pc:cxnChg chg="add mod">
          <ac:chgData name="峻軒 康" userId="9e73736f33edee0b" providerId="LiveId" clId="{173152AA-0053-4C28-91D0-F233EF729FC2}" dt="2020-05-07T11:21:27.736" v="1373" actId="14100"/>
          <ac:cxnSpMkLst>
            <pc:docMk/>
            <pc:sldMk cId="514354986" sldId="348"/>
            <ac:cxnSpMk id="16" creationId="{EA947BD0-8904-4069-B92C-2803FB634869}"/>
          </ac:cxnSpMkLst>
        </pc:cxnChg>
        <pc:cxnChg chg="mod">
          <ac:chgData name="峻軒 康" userId="9e73736f33edee0b" providerId="LiveId" clId="{173152AA-0053-4C28-91D0-F233EF729FC2}" dt="2020-05-07T11:21:32.728" v="1374" actId="14100"/>
          <ac:cxnSpMkLst>
            <pc:docMk/>
            <pc:sldMk cId="514354986" sldId="348"/>
            <ac:cxnSpMk id="87" creationId="{C04298BF-2480-40D3-B19B-98068BDB5A8B}"/>
          </ac:cxnSpMkLst>
        </pc:cxnChg>
      </pc:sldChg>
      <pc:sldChg chg="del">
        <pc:chgData name="峻軒 康" userId="9e73736f33edee0b" providerId="LiveId" clId="{173152AA-0053-4C28-91D0-F233EF729FC2}" dt="2020-05-07T11:12:20.734" v="1293" actId="2696"/>
        <pc:sldMkLst>
          <pc:docMk/>
          <pc:sldMk cId="371257432" sldId="351"/>
        </pc:sldMkLst>
      </pc:sldChg>
      <pc:sldChg chg="addSp delSp modSp">
        <pc:chgData name="峻軒 康" userId="9e73736f33edee0b" providerId="LiveId" clId="{173152AA-0053-4C28-91D0-F233EF729FC2}" dt="2020-05-07T11:17:19.051" v="1346" actId="1076"/>
        <pc:sldMkLst>
          <pc:docMk/>
          <pc:sldMk cId="2470527152" sldId="352"/>
        </pc:sldMkLst>
        <pc:spChg chg="del mod">
          <ac:chgData name="峻軒 康" userId="9e73736f33edee0b" providerId="LiveId" clId="{173152AA-0053-4C28-91D0-F233EF729FC2}" dt="2020-05-07T11:14:20.980" v="1299" actId="478"/>
          <ac:spMkLst>
            <pc:docMk/>
            <pc:sldMk cId="2470527152" sldId="352"/>
            <ac:spMk id="9" creationId="{98366384-4189-4743-8B74-45660D953E46}"/>
          </ac:spMkLst>
        </pc:spChg>
        <pc:spChg chg="del mod">
          <ac:chgData name="峻軒 康" userId="9e73736f33edee0b" providerId="LiveId" clId="{173152AA-0053-4C28-91D0-F233EF729FC2}" dt="2020-05-07T11:15:00.137" v="1307" actId="478"/>
          <ac:spMkLst>
            <pc:docMk/>
            <pc:sldMk cId="2470527152" sldId="352"/>
            <ac:spMk id="10" creationId="{359E3A3C-DE00-451C-9C59-5C5BF1EB3B72}"/>
          </ac:spMkLst>
        </pc:spChg>
        <pc:spChg chg="mod">
          <ac:chgData name="峻軒 康" userId="9e73736f33edee0b" providerId="LiveId" clId="{173152AA-0053-4C28-91D0-F233EF729FC2}" dt="2020-05-07T11:15:58.219" v="1324" actId="1076"/>
          <ac:spMkLst>
            <pc:docMk/>
            <pc:sldMk cId="2470527152" sldId="352"/>
            <ac:spMk id="11" creationId="{EAEDF7A0-DC4D-4993-B83C-779398ACAA5B}"/>
          </ac:spMkLst>
        </pc:spChg>
        <pc:spChg chg="del mod">
          <ac:chgData name="峻軒 康" userId="9e73736f33edee0b" providerId="LiveId" clId="{173152AA-0053-4C28-91D0-F233EF729FC2}" dt="2020-05-07T11:15:26.413" v="1313"/>
          <ac:spMkLst>
            <pc:docMk/>
            <pc:sldMk cId="2470527152" sldId="352"/>
            <ac:spMk id="12" creationId="{B65D7C5D-7414-4662-AFB0-0CB116728C20}"/>
          </ac:spMkLst>
        </pc:spChg>
        <pc:spChg chg="mod">
          <ac:chgData name="峻軒 康" userId="9e73736f33edee0b" providerId="LiveId" clId="{173152AA-0053-4C28-91D0-F233EF729FC2}" dt="2020-05-07T11:17:06.021" v="1344" actId="1076"/>
          <ac:spMkLst>
            <pc:docMk/>
            <pc:sldMk cId="2470527152" sldId="352"/>
            <ac:spMk id="14" creationId="{94004963-97D3-4FA3-8601-23F26E3419BB}"/>
          </ac:spMkLst>
        </pc:spChg>
        <pc:spChg chg="mod">
          <ac:chgData name="峻軒 康" userId="9e73736f33edee0b" providerId="LiveId" clId="{173152AA-0053-4C28-91D0-F233EF729FC2}" dt="2020-05-07T11:17:16.984" v="1345" actId="1076"/>
          <ac:spMkLst>
            <pc:docMk/>
            <pc:sldMk cId="2470527152" sldId="352"/>
            <ac:spMk id="15" creationId="{B5C59355-2255-4B98-9316-30C277B9AEF5}"/>
          </ac:spMkLst>
        </pc:spChg>
        <pc:spChg chg="mod">
          <ac:chgData name="峻軒 康" userId="9e73736f33edee0b" providerId="LiveId" clId="{173152AA-0053-4C28-91D0-F233EF729FC2}" dt="2020-05-07T11:17:19.051" v="1346" actId="1076"/>
          <ac:spMkLst>
            <pc:docMk/>
            <pc:sldMk cId="2470527152" sldId="352"/>
            <ac:spMk id="16" creationId="{4FBEE4BA-BD74-45F0-8347-6B586420B14F}"/>
          </ac:spMkLst>
        </pc:spChg>
        <pc:spChg chg="del">
          <ac:chgData name="峻軒 康" userId="9e73736f33edee0b" providerId="LiveId" clId="{173152AA-0053-4C28-91D0-F233EF729FC2}" dt="2020-05-07T11:15:26.413" v="1313"/>
          <ac:spMkLst>
            <pc:docMk/>
            <pc:sldMk cId="2470527152" sldId="352"/>
            <ac:spMk id="17" creationId="{E89F3D66-9BE8-4158-A216-D9408780B21D}"/>
          </ac:spMkLst>
        </pc:spChg>
        <pc:spChg chg="del">
          <ac:chgData name="峻軒 康" userId="9e73736f33edee0b" providerId="LiveId" clId="{173152AA-0053-4C28-91D0-F233EF729FC2}" dt="2020-05-07T11:15:26.413" v="1313"/>
          <ac:spMkLst>
            <pc:docMk/>
            <pc:sldMk cId="2470527152" sldId="352"/>
            <ac:spMk id="18" creationId="{DE341DD3-8733-4BAF-9287-576AFF5FA2F7}"/>
          </ac:spMkLst>
        </pc:spChg>
        <pc:spChg chg="del">
          <ac:chgData name="峻軒 康" userId="9e73736f33edee0b" providerId="LiveId" clId="{173152AA-0053-4C28-91D0-F233EF729FC2}" dt="2020-05-07T11:15:26.413" v="1313"/>
          <ac:spMkLst>
            <pc:docMk/>
            <pc:sldMk cId="2470527152" sldId="352"/>
            <ac:spMk id="20" creationId="{294C020F-0A5E-481E-802D-91EA12025204}"/>
          </ac:spMkLst>
        </pc:spChg>
        <pc:spChg chg="add del mod">
          <ac:chgData name="峻軒 康" userId="9e73736f33edee0b" providerId="LiveId" clId="{173152AA-0053-4C28-91D0-F233EF729FC2}" dt="2020-05-07T11:14:47.134" v="1303" actId="478"/>
          <ac:spMkLst>
            <pc:docMk/>
            <pc:sldMk cId="2470527152" sldId="352"/>
            <ac:spMk id="22" creationId="{EB4FA451-5CAC-424F-A4FF-E9378B4A501D}"/>
          </ac:spMkLst>
        </pc:spChg>
        <pc:grpChg chg="add">
          <ac:chgData name="峻軒 康" userId="9e73736f33edee0b" providerId="LiveId" clId="{173152AA-0053-4C28-91D0-F233EF729FC2}" dt="2020-05-07T11:14:15.161" v="1297"/>
          <ac:grpSpMkLst>
            <pc:docMk/>
            <pc:sldMk cId="2470527152" sldId="352"/>
            <ac:grpSpMk id="13" creationId="{60FAFC87-9015-4155-88E2-0F8A894B2DEF}"/>
          </ac:grpSpMkLst>
        </pc:grpChg>
      </pc:sldChg>
      <pc:sldChg chg="modSp del ord">
        <pc:chgData name="峻軒 康" userId="9e73736f33edee0b" providerId="LiveId" clId="{173152AA-0053-4C28-91D0-F233EF729FC2}" dt="2020-05-07T11:21:06.210" v="1370" actId="2696"/>
        <pc:sldMkLst>
          <pc:docMk/>
          <pc:sldMk cId="2686992871" sldId="353"/>
        </pc:sldMkLst>
        <pc:spChg chg="mod">
          <ac:chgData name="峻軒 康" userId="9e73736f33edee0b" providerId="LiveId" clId="{173152AA-0053-4C28-91D0-F233EF729FC2}" dt="2020-05-07T11:20:01.308" v="1368" actId="207"/>
          <ac:spMkLst>
            <pc:docMk/>
            <pc:sldMk cId="2686992871" sldId="353"/>
            <ac:spMk id="7" creationId="{79D64294-CC97-4148-850A-EFACAD352CDD}"/>
          </ac:spMkLst>
        </pc:spChg>
        <pc:spChg chg="mod">
          <ac:chgData name="峻軒 康" userId="9e73736f33edee0b" providerId="LiveId" clId="{173152AA-0053-4C28-91D0-F233EF729FC2}" dt="2020-05-07T11:20:04.259" v="1369" actId="207"/>
          <ac:spMkLst>
            <pc:docMk/>
            <pc:sldMk cId="2686992871" sldId="353"/>
            <ac:spMk id="18" creationId="{01D0C454-304C-4A8C-804F-49519C80D4C8}"/>
          </ac:spMkLst>
        </pc:spChg>
      </pc:sldChg>
      <pc:sldChg chg="del">
        <pc:chgData name="峻軒 康" userId="9e73736f33edee0b" providerId="LiveId" clId="{173152AA-0053-4C28-91D0-F233EF729FC2}" dt="2020-05-12T07:45:44.525" v="8214" actId="2696"/>
        <pc:sldMkLst>
          <pc:docMk/>
          <pc:sldMk cId="3046020665" sldId="354"/>
        </pc:sldMkLst>
      </pc:sldChg>
      <pc:sldChg chg="del">
        <pc:chgData name="峻軒 康" userId="9e73736f33edee0b" providerId="LiveId" clId="{173152AA-0053-4C28-91D0-F233EF729FC2}" dt="2020-05-12T07:45:43.791" v="8213" actId="2696"/>
        <pc:sldMkLst>
          <pc:docMk/>
          <pc:sldMk cId="1696275581" sldId="355"/>
        </pc:sldMkLst>
      </pc:sldChg>
      <pc:sldChg chg="del">
        <pc:chgData name="峻軒 康" userId="9e73736f33edee0b" providerId="LiveId" clId="{173152AA-0053-4C28-91D0-F233EF729FC2}" dt="2020-05-07T10:56:20.994" v="1155" actId="2696"/>
        <pc:sldMkLst>
          <pc:docMk/>
          <pc:sldMk cId="691225104" sldId="357"/>
        </pc:sldMkLst>
      </pc:sldChg>
      <pc:sldChg chg="del">
        <pc:chgData name="峻軒 康" userId="9e73736f33edee0b" providerId="LiveId" clId="{173152AA-0053-4C28-91D0-F233EF729FC2}" dt="2020-05-12T07:45:43.082" v="8212" actId="2696"/>
        <pc:sldMkLst>
          <pc:docMk/>
          <pc:sldMk cId="2599525475" sldId="359"/>
        </pc:sldMkLst>
      </pc:sldChg>
      <pc:sldChg chg="del">
        <pc:chgData name="峻軒 康" userId="9e73736f33edee0b" providerId="LiveId" clId="{173152AA-0053-4C28-91D0-F233EF729FC2}" dt="2020-05-12T07:45:42.327" v="8211" actId="2696"/>
        <pc:sldMkLst>
          <pc:docMk/>
          <pc:sldMk cId="301165397" sldId="360"/>
        </pc:sldMkLst>
      </pc:sldChg>
      <pc:sldChg chg="del">
        <pc:chgData name="峻軒 康" userId="9e73736f33edee0b" providerId="LiveId" clId="{173152AA-0053-4C28-91D0-F233EF729FC2}" dt="2020-05-12T07:45:41.615" v="8210" actId="2696"/>
        <pc:sldMkLst>
          <pc:docMk/>
          <pc:sldMk cId="3893956276" sldId="361"/>
        </pc:sldMkLst>
      </pc:sldChg>
      <pc:sldChg chg="del">
        <pc:chgData name="峻軒 康" userId="9e73736f33edee0b" providerId="LiveId" clId="{173152AA-0053-4C28-91D0-F233EF729FC2}" dt="2020-05-12T07:45:40.618" v="8209" actId="2696"/>
        <pc:sldMkLst>
          <pc:docMk/>
          <pc:sldMk cId="2737696446" sldId="362"/>
        </pc:sldMkLst>
      </pc:sldChg>
      <pc:sldChg chg="del">
        <pc:chgData name="峻軒 康" userId="9e73736f33edee0b" providerId="LiveId" clId="{173152AA-0053-4C28-91D0-F233EF729FC2}" dt="2020-05-07T11:13:19.329" v="1295" actId="2696"/>
        <pc:sldMkLst>
          <pc:docMk/>
          <pc:sldMk cId="3618802977" sldId="364"/>
        </pc:sldMkLst>
      </pc:sldChg>
      <pc:sldChg chg="addSp delSp modSp add del">
        <pc:chgData name="峻軒 康" userId="9e73736f33edee0b" providerId="LiveId" clId="{173152AA-0053-4C28-91D0-F233EF729FC2}" dt="2020-05-07T10:33:31.366" v="1056" actId="2696"/>
        <pc:sldMkLst>
          <pc:docMk/>
          <pc:sldMk cId="785255316" sldId="365"/>
        </pc:sldMkLst>
        <pc:spChg chg="mod">
          <ac:chgData name="峻軒 康" userId="9e73736f33edee0b" providerId="LiveId" clId="{173152AA-0053-4C28-91D0-F233EF729FC2}" dt="2020-05-07T10:10:14.908" v="637" actId="1076"/>
          <ac:spMkLst>
            <pc:docMk/>
            <pc:sldMk cId="785255316" sldId="365"/>
            <ac:spMk id="2" creationId="{5590ACAD-D928-4007-9BAB-7A199D08037E}"/>
          </ac:spMkLst>
        </pc:spChg>
        <pc:spChg chg="add del mod">
          <ac:chgData name="峻軒 康" userId="9e73736f33edee0b" providerId="LiveId" clId="{173152AA-0053-4C28-91D0-F233EF729FC2}" dt="2020-05-07T10:02:57.454" v="546" actId="1076"/>
          <ac:spMkLst>
            <pc:docMk/>
            <pc:sldMk cId="785255316" sldId="365"/>
            <ac:spMk id="3" creationId="{6A61F613-8667-41E7-AF60-A87DF052FD91}"/>
          </ac:spMkLst>
        </pc:spChg>
        <pc:spChg chg="add del mod topLvl">
          <ac:chgData name="峻軒 康" userId="9e73736f33edee0b" providerId="LiveId" clId="{173152AA-0053-4C28-91D0-F233EF729FC2}" dt="2020-05-07T10:24:00.092" v="929"/>
          <ac:spMkLst>
            <pc:docMk/>
            <pc:sldMk cId="785255316" sldId="365"/>
            <ac:spMk id="5" creationId="{82024310-84F5-433D-B0DD-CD84C7E89270}"/>
          </ac:spMkLst>
        </pc:spChg>
        <pc:spChg chg="add mod topLvl">
          <ac:chgData name="峻軒 康" userId="9e73736f33edee0b" providerId="LiveId" clId="{173152AA-0053-4C28-91D0-F233EF729FC2}" dt="2020-05-07T10:18:46.410" v="688" actId="165"/>
          <ac:spMkLst>
            <pc:docMk/>
            <pc:sldMk cId="785255316" sldId="365"/>
            <ac:spMk id="6" creationId="{60E317C1-71C9-4DAC-A7EC-4852B2086F68}"/>
          </ac:spMkLst>
        </pc:spChg>
        <pc:spChg chg="add del mod">
          <ac:chgData name="峻軒 康" userId="9e73736f33edee0b" providerId="LiveId" clId="{173152AA-0053-4C28-91D0-F233EF729FC2}" dt="2020-05-07T09:59:38.007" v="518" actId="478"/>
          <ac:spMkLst>
            <pc:docMk/>
            <pc:sldMk cId="785255316" sldId="365"/>
            <ac:spMk id="7" creationId="{CEBBC855-289A-4FE4-8901-F8C4FA10FC97}"/>
          </ac:spMkLst>
        </pc:spChg>
        <pc:spChg chg="add mod topLvl">
          <ac:chgData name="峻軒 康" userId="9e73736f33edee0b" providerId="LiveId" clId="{173152AA-0053-4C28-91D0-F233EF729FC2}" dt="2020-05-07T10:18:46.410" v="688" actId="165"/>
          <ac:spMkLst>
            <pc:docMk/>
            <pc:sldMk cId="785255316" sldId="365"/>
            <ac:spMk id="8" creationId="{08AD3D28-B8BD-40A8-8697-AB57D0E4BA9C}"/>
          </ac:spMkLst>
        </pc:spChg>
        <pc:spChg chg="add mod ord topLvl">
          <ac:chgData name="峻軒 康" userId="9e73736f33edee0b" providerId="LiveId" clId="{173152AA-0053-4C28-91D0-F233EF729FC2}" dt="2020-05-07T10:18:46.410" v="688" actId="165"/>
          <ac:spMkLst>
            <pc:docMk/>
            <pc:sldMk cId="785255316" sldId="365"/>
            <ac:spMk id="9" creationId="{80CB98B6-2569-4C88-AC13-E746FBEBD68C}"/>
          </ac:spMkLst>
        </pc:spChg>
        <pc:spChg chg="add mod ord topLvl">
          <ac:chgData name="峻軒 康" userId="9e73736f33edee0b" providerId="LiveId" clId="{173152AA-0053-4C28-91D0-F233EF729FC2}" dt="2020-05-07T10:18:46.410" v="688" actId="165"/>
          <ac:spMkLst>
            <pc:docMk/>
            <pc:sldMk cId="785255316" sldId="365"/>
            <ac:spMk id="10" creationId="{FE389091-B1C0-41B0-9C8B-E647DA713304}"/>
          </ac:spMkLst>
        </pc:spChg>
        <pc:spChg chg="add mod topLvl">
          <ac:chgData name="峻軒 康" userId="9e73736f33edee0b" providerId="LiveId" clId="{173152AA-0053-4C28-91D0-F233EF729FC2}" dt="2020-05-07T10:18:46.410" v="688" actId="165"/>
          <ac:spMkLst>
            <pc:docMk/>
            <pc:sldMk cId="785255316" sldId="365"/>
            <ac:spMk id="11" creationId="{3D8B557D-1B84-49FA-9F42-F99713BE94E9}"/>
          </ac:spMkLst>
        </pc:spChg>
        <pc:spChg chg="add del mod">
          <ac:chgData name="峻軒 康" userId="9e73736f33edee0b" providerId="LiveId" clId="{173152AA-0053-4C28-91D0-F233EF729FC2}" dt="2020-05-07T10:02:54.001" v="545" actId="478"/>
          <ac:spMkLst>
            <pc:docMk/>
            <pc:sldMk cId="785255316" sldId="365"/>
            <ac:spMk id="13" creationId="{6EABE699-F1F0-420A-96EE-297369F5776E}"/>
          </ac:spMkLst>
        </pc:spChg>
        <pc:spChg chg="del topLvl">
          <ac:chgData name="峻軒 康" userId="9e73736f33edee0b" providerId="LiveId" clId="{173152AA-0053-4C28-91D0-F233EF729FC2}" dt="2020-05-07T10:08:57.132" v="620" actId="478"/>
          <ac:spMkLst>
            <pc:docMk/>
            <pc:sldMk cId="785255316" sldId="365"/>
            <ac:spMk id="16" creationId="{0482AEBC-C54A-4A95-A9DE-BF75F8741C45}"/>
          </ac:spMkLst>
        </pc:spChg>
        <pc:spChg chg="del mod topLvl">
          <ac:chgData name="峻軒 康" userId="9e73736f33edee0b" providerId="LiveId" clId="{173152AA-0053-4C28-91D0-F233EF729FC2}" dt="2020-05-07T10:08:58.712" v="622" actId="478"/>
          <ac:spMkLst>
            <pc:docMk/>
            <pc:sldMk cId="785255316" sldId="365"/>
            <ac:spMk id="17" creationId="{FD02E2F7-0533-41E0-AE52-D040B24EAFB6}"/>
          </ac:spMkLst>
        </pc:spChg>
        <pc:spChg chg="add del mod ord topLvl">
          <ac:chgData name="峻軒 康" userId="9e73736f33edee0b" providerId="LiveId" clId="{173152AA-0053-4C28-91D0-F233EF729FC2}" dt="2020-05-07T10:18:46.410" v="688" actId="165"/>
          <ac:spMkLst>
            <pc:docMk/>
            <pc:sldMk cId="785255316" sldId="365"/>
            <ac:spMk id="18" creationId="{8CEA0D8E-9328-4C9C-8C72-5F1FB458D274}"/>
          </ac:spMkLst>
        </pc:spChg>
        <pc:spChg chg="add mod ord topLvl">
          <ac:chgData name="峻軒 康" userId="9e73736f33edee0b" providerId="LiveId" clId="{173152AA-0053-4C28-91D0-F233EF729FC2}" dt="2020-05-07T10:18:46.410" v="688" actId="165"/>
          <ac:spMkLst>
            <pc:docMk/>
            <pc:sldMk cId="785255316" sldId="365"/>
            <ac:spMk id="20" creationId="{E6DE03E6-DF9C-4111-9417-08A9AB3EC8F9}"/>
          </ac:spMkLst>
        </pc:spChg>
        <pc:grpChg chg="add del mod">
          <ac:chgData name="峻軒 康" userId="9e73736f33edee0b" providerId="LiveId" clId="{173152AA-0053-4C28-91D0-F233EF729FC2}" dt="2020-05-07T10:18:46.410" v="688" actId="165"/>
          <ac:grpSpMkLst>
            <pc:docMk/>
            <pc:sldMk cId="785255316" sldId="365"/>
            <ac:grpSpMk id="14" creationId="{25C0BCAE-1954-4DFE-B902-B16168E079FB}"/>
          </ac:grpSpMkLst>
        </pc:grpChg>
        <pc:grpChg chg="add del mod">
          <ac:chgData name="峻軒 康" userId="9e73736f33edee0b" providerId="LiveId" clId="{173152AA-0053-4C28-91D0-F233EF729FC2}" dt="2020-05-07T10:08:57.132" v="620" actId="478"/>
          <ac:grpSpMkLst>
            <pc:docMk/>
            <pc:sldMk cId="785255316" sldId="365"/>
            <ac:grpSpMk id="15" creationId="{FDEF9DD5-0BBC-4413-ACA8-C64DD4CC03BC}"/>
          </ac:grpSpMkLst>
        </pc:grpChg>
        <pc:grpChg chg="add del mod">
          <ac:chgData name="峻軒 康" userId="9e73736f33edee0b" providerId="LiveId" clId="{173152AA-0053-4C28-91D0-F233EF729FC2}" dt="2020-05-07T10:18:46.410" v="688" actId="165"/>
          <ac:grpSpMkLst>
            <pc:docMk/>
            <pc:sldMk cId="785255316" sldId="365"/>
            <ac:grpSpMk id="19" creationId="{65A346FF-9BE3-4DAF-B326-06EC63D2CEC6}"/>
          </ac:grpSpMkLst>
        </pc:grpChg>
        <pc:grpChg chg="add del mod">
          <ac:chgData name="峻軒 康" userId="9e73736f33edee0b" providerId="LiveId" clId="{173152AA-0053-4C28-91D0-F233EF729FC2}" dt="2020-05-07T10:18:46.410" v="688" actId="165"/>
          <ac:grpSpMkLst>
            <pc:docMk/>
            <pc:sldMk cId="785255316" sldId="365"/>
            <ac:grpSpMk id="21" creationId="{10977164-6FB4-4A70-AC24-C3AFA5B1841A}"/>
          </ac:grpSpMkLst>
        </pc:grpChg>
        <pc:grpChg chg="add del mod">
          <ac:chgData name="峻軒 康" userId="9e73736f33edee0b" providerId="LiveId" clId="{173152AA-0053-4C28-91D0-F233EF729FC2}" dt="2020-05-07T10:18:46.410" v="688" actId="165"/>
          <ac:grpSpMkLst>
            <pc:docMk/>
            <pc:sldMk cId="785255316" sldId="365"/>
            <ac:grpSpMk id="22" creationId="{80CF252D-8440-462C-985A-3A1C1BF23F57}"/>
          </ac:grpSpMkLst>
        </pc:grpChg>
        <pc:graphicFrameChg chg="add del mod">
          <ac:chgData name="峻軒 康" userId="9e73736f33edee0b" providerId="LiveId" clId="{173152AA-0053-4C28-91D0-F233EF729FC2}" dt="2020-05-07T09:49:56.269" v="257" actId="1032"/>
          <ac:graphicFrameMkLst>
            <pc:docMk/>
            <pc:sldMk cId="785255316" sldId="365"/>
            <ac:graphicFrameMk id="4" creationId="{878F2463-D43A-451E-B4C0-AD865E2BD2AB}"/>
          </ac:graphicFrameMkLst>
        </pc:graphicFrameChg>
      </pc:sldChg>
      <pc:sldChg chg="addSp delSp modSp add">
        <pc:chgData name="峻軒 康" userId="9e73736f33edee0b" providerId="LiveId" clId="{173152AA-0053-4C28-91D0-F233EF729FC2}" dt="2020-05-08T08:07:36.210" v="3585"/>
        <pc:sldMkLst>
          <pc:docMk/>
          <pc:sldMk cId="3817263776" sldId="366"/>
        </pc:sldMkLst>
        <pc:spChg chg="del">
          <ac:chgData name="峻軒 康" userId="9e73736f33edee0b" providerId="LiveId" clId="{173152AA-0053-4C28-91D0-F233EF729FC2}" dt="2020-05-07T10:12:32.609" v="653" actId="478"/>
          <ac:spMkLst>
            <pc:docMk/>
            <pc:sldMk cId="3817263776" sldId="366"/>
            <ac:spMk id="2" creationId="{ED85265E-14FC-457B-B9D8-B94A6B6BF438}"/>
          </ac:spMkLst>
        </pc:spChg>
        <pc:spChg chg="del">
          <ac:chgData name="峻軒 康" userId="9e73736f33edee0b" providerId="LiveId" clId="{173152AA-0053-4C28-91D0-F233EF729FC2}" dt="2020-05-07T10:12:33.876" v="654" actId="478"/>
          <ac:spMkLst>
            <pc:docMk/>
            <pc:sldMk cId="3817263776" sldId="366"/>
            <ac:spMk id="3" creationId="{61FEDD9D-C052-4BC1-960A-DF8F2393E631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4" creationId="{A8E1A169-B055-4C62-BE80-EBEF8273ADE9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5" creationId="{4FCF1E0C-7A12-43E9-A544-61F41FA4783A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6" creationId="{FFC2F4A7-4D34-491F-AF8D-E2A211D55293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7" creationId="{5C9C498B-CFEF-4CD9-AEBC-A8370CF6F674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8" creationId="{73061022-B14D-4D3B-B39E-D53292F6D586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9" creationId="{58272DD6-FB06-4E5C-A7D1-50D9C0660F61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10" creationId="{BBA88097-8566-4D05-B26C-3AE8F209E118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11" creationId="{5FFB90BC-FC55-4AF1-9770-3F25A6D39B3F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12" creationId="{FBFAF372-C84C-4E79-87FA-33ACD24302AB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13" creationId="{C05E58EA-90EF-4A82-9AF1-96F322EE8733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14" creationId="{C5A2C21A-D969-4861-9605-D08318DDC76A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15" creationId="{323EBDDD-B4AF-4287-A2B4-A649C1144A68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16" creationId="{348349FC-C8E5-47E3-893F-7FBED2CF3384}"/>
          </ac:spMkLst>
        </pc:spChg>
        <pc:spChg chg="add del">
          <ac:chgData name="峻軒 康" userId="9e73736f33edee0b" providerId="LiveId" clId="{173152AA-0053-4C28-91D0-F233EF729FC2}" dt="2020-05-07T10:12:57.668" v="656"/>
          <ac:spMkLst>
            <pc:docMk/>
            <pc:sldMk cId="3817263776" sldId="366"/>
            <ac:spMk id="17" creationId="{0BD6C24F-CF3B-4350-AD13-B53AED129E80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24" creationId="{5EEA7032-1969-4E33-865B-AE7DFD351E5D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25" creationId="{69771AD7-E377-441E-8D5F-59FD107DA519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26" creationId="{71CAC4E4-3ED1-46F3-B41B-5D927C2FEB55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27" creationId="{015B6FFE-6DDC-453C-BE25-95855544757F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28" creationId="{D598CD1C-1F42-4362-8D81-B05C14D27CF1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29" creationId="{18814FB4-A8D5-479E-ADAD-D1AD7D27F0DB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30" creationId="{6876F4D7-1D5B-4AD2-81A5-7FB3928A3316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31" creationId="{EF0EF74C-B1B9-4EF4-B708-528C62287DEC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32" creationId="{B412DD4F-D92A-4926-9466-9FD0EAE9B0BD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33" creationId="{D41483CF-D5A6-4AD6-A7C2-9CE09FC87864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34" creationId="{C562FBB5-2F31-486C-866D-C15B44DE1DDB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35" creationId="{9D6F623A-1531-45EC-89C5-F3E68EED9904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36" creationId="{7915BB61-DB31-49DE-A5E6-65D53E1844BC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37" creationId="{C44B04B5-3B92-4468-9AEE-A01A90F3C950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38" creationId="{CDC9DC70-FAE7-4D82-B529-B7F23F498D1F}"/>
          </ac:spMkLst>
        </pc:spChg>
        <pc:spChg chg="add del">
          <ac:chgData name="峻軒 康" userId="9e73736f33edee0b" providerId="LiveId" clId="{173152AA-0053-4C28-91D0-F233EF729FC2}" dt="2020-05-07T10:13:22.441" v="658"/>
          <ac:spMkLst>
            <pc:docMk/>
            <pc:sldMk cId="3817263776" sldId="366"/>
            <ac:spMk id="39" creationId="{E1C01A99-5325-41A8-84E1-ADD2E09379F3}"/>
          </ac:spMkLst>
        </pc:spChg>
        <pc:spChg chg="add del mod">
          <ac:chgData name="峻軒 康" userId="9e73736f33edee0b" providerId="LiveId" clId="{173152AA-0053-4C28-91D0-F233EF729FC2}" dt="2020-05-07T10:22:37.455" v="910" actId="478"/>
          <ac:spMkLst>
            <pc:docMk/>
            <pc:sldMk cId="3817263776" sldId="366"/>
            <ac:spMk id="41" creationId="{445DF22B-3AD6-40C5-A111-E64312508DED}"/>
          </ac:spMkLst>
        </pc:spChg>
        <pc:spChg chg="add del mod">
          <ac:chgData name="峻軒 康" userId="9e73736f33edee0b" providerId="LiveId" clId="{173152AA-0053-4C28-91D0-F233EF729FC2}" dt="2020-05-07T10:22:07.705" v="892" actId="478"/>
          <ac:spMkLst>
            <pc:docMk/>
            <pc:sldMk cId="3817263776" sldId="366"/>
            <ac:spMk id="42" creationId="{99C083F8-94EC-44D6-9648-04FF50B4068B}"/>
          </ac:spMkLst>
        </pc:spChg>
        <pc:spChg chg="add mod">
          <ac:chgData name="峻軒 康" userId="9e73736f33edee0b" providerId="LiveId" clId="{173152AA-0053-4C28-91D0-F233EF729FC2}" dt="2020-05-07T10:20:15.752" v="699" actId="164"/>
          <ac:spMkLst>
            <pc:docMk/>
            <pc:sldMk cId="3817263776" sldId="366"/>
            <ac:spMk id="43" creationId="{00893C37-F467-4012-8FBF-5B1169021D64}"/>
          </ac:spMkLst>
        </pc:spChg>
        <pc:spChg chg="add mod">
          <ac:chgData name="峻軒 康" userId="9e73736f33edee0b" providerId="LiveId" clId="{173152AA-0053-4C28-91D0-F233EF729FC2}" dt="2020-05-07T10:31:44.300" v="1036" actId="164"/>
          <ac:spMkLst>
            <pc:docMk/>
            <pc:sldMk cId="3817263776" sldId="366"/>
            <ac:spMk id="44" creationId="{2CB66871-B715-43A7-9D22-BE4BFC466D4A}"/>
          </ac:spMkLst>
        </pc:spChg>
        <pc:spChg chg="add del mod">
          <ac:chgData name="峻軒 康" userId="9e73736f33edee0b" providerId="LiveId" clId="{173152AA-0053-4C28-91D0-F233EF729FC2}" dt="2020-05-07T10:22:25.394" v="903" actId="478"/>
          <ac:spMkLst>
            <pc:docMk/>
            <pc:sldMk cId="3817263776" sldId="366"/>
            <ac:spMk id="50" creationId="{EBC41134-858F-4E1E-8A4F-D549E63E9068}"/>
          </ac:spMkLst>
        </pc:spChg>
        <pc:spChg chg="add del mod">
          <ac:chgData name="峻軒 康" userId="9e73736f33edee0b" providerId="LiveId" clId="{173152AA-0053-4C28-91D0-F233EF729FC2}" dt="2020-05-07T10:18:19.004" v="687"/>
          <ac:spMkLst>
            <pc:docMk/>
            <pc:sldMk cId="3817263776" sldId="366"/>
            <ac:spMk id="54" creationId="{29CDC821-78EE-43E6-934D-D316EF1B375A}"/>
          </ac:spMkLst>
        </pc:spChg>
        <pc:spChg chg="add del">
          <ac:chgData name="峻軒 康" userId="9e73736f33edee0b" providerId="LiveId" clId="{173152AA-0053-4C28-91D0-F233EF729FC2}" dt="2020-05-07T10:18:54.125" v="690"/>
          <ac:spMkLst>
            <pc:docMk/>
            <pc:sldMk cId="3817263776" sldId="366"/>
            <ac:spMk id="55" creationId="{2B975932-DCEE-478D-8933-4B86007272A0}"/>
          </ac:spMkLst>
        </pc:spChg>
        <pc:spChg chg="add mod">
          <ac:chgData name="峻軒 康" userId="9e73736f33edee0b" providerId="LiveId" clId="{173152AA-0053-4C28-91D0-F233EF729FC2}" dt="2020-05-07T10:35:28.136" v="1067"/>
          <ac:spMkLst>
            <pc:docMk/>
            <pc:sldMk cId="3817263776" sldId="366"/>
            <ac:spMk id="56" creationId="{A48D534C-C0A1-4A70-A379-E20AA4453C25}"/>
          </ac:spMkLst>
        </pc:spChg>
        <pc:spChg chg="add mod">
          <ac:chgData name="峻軒 康" userId="9e73736f33edee0b" providerId="LiveId" clId="{173152AA-0053-4C28-91D0-F233EF729FC2}" dt="2020-05-07T10:23:22.443" v="920" actId="164"/>
          <ac:spMkLst>
            <pc:docMk/>
            <pc:sldMk cId="3817263776" sldId="366"/>
            <ac:spMk id="59" creationId="{2E0CBC60-6A5F-4FBF-A800-22D3CD0CB72D}"/>
          </ac:spMkLst>
        </pc:spChg>
        <pc:spChg chg="add mod">
          <ac:chgData name="峻軒 康" userId="9e73736f33edee0b" providerId="LiveId" clId="{173152AA-0053-4C28-91D0-F233EF729FC2}" dt="2020-05-07T10:23:26.783" v="921" actId="164"/>
          <ac:spMkLst>
            <pc:docMk/>
            <pc:sldMk cId="3817263776" sldId="366"/>
            <ac:spMk id="60" creationId="{0054578F-99E6-44F5-8C2B-6C25CD6F2B07}"/>
          </ac:spMkLst>
        </pc:spChg>
        <pc:spChg chg="add del mod">
          <ac:chgData name="峻軒 康" userId="9e73736f33edee0b" providerId="LiveId" clId="{173152AA-0053-4C28-91D0-F233EF729FC2}" dt="2020-05-07T10:23:29.995" v="922" actId="164"/>
          <ac:spMkLst>
            <pc:docMk/>
            <pc:sldMk cId="3817263776" sldId="366"/>
            <ac:spMk id="61" creationId="{8FD1218C-BA4F-4C54-AD6C-5D64B24E2FE2}"/>
          </ac:spMkLst>
        </pc:spChg>
        <pc:spChg chg="add mod">
          <ac:chgData name="峻軒 康" userId="9e73736f33edee0b" providerId="LiveId" clId="{173152AA-0053-4C28-91D0-F233EF729FC2}" dt="2020-05-07T10:32:08.166" v="1044" actId="1076"/>
          <ac:spMkLst>
            <pc:docMk/>
            <pc:sldMk cId="3817263776" sldId="366"/>
            <ac:spMk id="65" creationId="{94657716-5E62-4B61-903B-3D72799AB21B}"/>
          </ac:spMkLst>
        </pc:spChg>
        <pc:spChg chg="add del">
          <ac:chgData name="峻軒 康" userId="9e73736f33edee0b" providerId="LiveId" clId="{173152AA-0053-4C28-91D0-F233EF729FC2}" dt="2020-05-07T10:25:59.420" v="979"/>
          <ac:spMkLst>
            <pc:docMk/>
            <pc:sldMk cId="3817263776" sldId="366"/>
            <ac:spMk id="66" creationId="{60E879F5-29CB-4DE5-979B-A476D877B357}"/>
          </ac:spMkLst>
        </pc:spChg>
        <pc:spChg chg="add mod">
          <ac:chgData name="峻軒 康" userId="9e73736f33edee0b" providerId="LiveId" clId="{173152AA-0053-4C28-91D0-F233EF729FC2}" dt="2020-05-08T08:07:36.210" v="3585"/>
          <ac:spMkLst>
            <pc:docMk/>
            <pc:sldMk cId="3817263776" sldId="366"/>
            <ac:spMk id="67" creationId="{36C5D44B-659A-4558-8EC9-3317D68D59C8}"/>
          </ac:spMkLst>
        </pc:spChg>
        <pc:spChg chg="add mod">
          <ac:chgData name="峻軒 康" userId="9e73736f33edee0b" providerId="LiveId" clId="{173152AA-0053-4C28-91D0-F233EF729FC2}" dt="2020-05-07T10:31:57.725" v="1040" actId="1076"/>
          <ac:spMkLst>
            <pc:docMk/>
            <pc:sldMk cId="3817263776" sldId="366"/>
            <ac:spMk id="70" creationId="{E0E16375-1B1D-4A2E-AFA7-D98F1577EB04}"/>
          </ac:spMkLst>
        </pc:spChg>
        <pc:spChg chg="add mod">
          <ac:chgData name="峻軒 康" userId="9e73736f33edee0b" providerId="LiveId" clId="{173152AA-0053-4C28-91D0-F233EF729FC2}" dt="2020-05-07T10:32:32.762" v="1048" actId="1076"/>
          <ac:spMkLst>
            <pc:docMk/>
            <pc:sldMk cId="3817263776" sldId="366"/>
            <ac:spMk id="71" creationId="{51DDD883-9F5B-41E2-8177-75FFC3D1A967}"/>
          </ac:spMkLst>
        </pc:spChg>
        <pc:spChg chg="add mod">
          <ac:chgData name="峻軒 康" userId="9e73736f33edee0b" providerId="LiveId" clId="{173152AA-0053-4C28-91D0-F233EF729FC2}" dt="2020-05-07T10:33:07.253" v="1055" actId="1076"/>
          <ac:spMkLst>
            <pc:docMk/>
            <pc:sldMk cId="3817263776" sldId="366"/>
            <ac:spMk id="77" creationId="{65B4A747-DE05-4CAF-BC69-AD68A7D7C14A}"/>
          </ac:spMkLst>
        </pc:spChg>
        <pc:grpChg chg="add mod">
          <ac:chgData name="峻軒 康" userId="9e73736f33edee0b" providerId="LiveId" clId="{173152AA-0053-4C28-91D0-F233EF729FC2}" dt="2020-05-07T10:32:05.905" v="1043" actId="1076"/>
          <ac:grpSpMkLst>
            <pc:docMk/>
            <pc:sldMk cId="3817263776" sldId="366"/>
            <ac:grpSpMk id="57" creationId="{B1020CB9-FC6F-430C-9A92-F0E248759106}"/>
          </ac:grpSpMkLst>
        </pc:grpChg>
        <pc:grpChg chg="add mod">
          <ac:chgData name="峻軒 康" userId="9e73736f33edee0b" providerId="LiveId" clId="{173152AA-0053-4C28-91D0-F233EF729FC2}" dt="2020-05-07T10:32:00.476" v="1041" actId="1076"/>
          <ac:grpSpMkLst>
            <pc:docMk/>
            <pc:sldMk cId="3817263776" sldId="366"/>
            <ac:grpSpMk id="62" creationId="{DF72778A-55F7-43AC-BE0B-978A0661E877}"/>
          </ac:grpSpMkLst>
        </pc:grpChg>
        <pc:grpChg chg="add mod">
          <ac:chgData name="峻軒 康" userId="9e73736f33edee0b" providerId="LiveId" clId="{173152AA-0053-4C28-91D0-F233EF729FC2}" dt="2020-05-07T10:31:56.280" v="1039" actId="1076"/>
          <ac:grpSpMkLst>
            <pc:docMk/>
            <pc:sldMk cId="3817263776" sldId="366"/>
            <ac:grpSpMk id="63" creationId="{C8DEBBBB-1222-4FD9-9E02-7EC9591BCB09}"/>
          </ac:grpSpMkLst>
        </pc:grpChg>
        <pc:grpChg chg="add mod">
          <ac:chgData name="峻軒 康" userId="9e73736f33edee0b" providerId="LiveId" clId="{173152AA-0053-4C28-91D0-F233EF729FC2}" dt="2020-05-07T10:27:43.948" v="1003" actId="1076"/>
          <ac:grpSpMkLst>
            <pc:docMk/>
            <pc:sldMk cId="3817263776" sldId="366"/>
            <ac:grpSpMk id="64" creationId="{71D4220B-B80C-4765-9424-8751C43DA91B}"/>
          </ac:grpSpMkLst>
        </pc:grpChg>
        <pc:grpChg chg="add mod">
          <ac:chgData name="峻軒 康" userId="9e73736f33edee0b" providerId="LiveId" clId="{173152AA-0053-4C28-91D0-F233EF729FC2}" dt="2020-05-07T10:32:11.724" v="1045" actId="1076"/>
          <ac:grpSpMkLst>
            <pc:docMk/>
            <pc:sldMk cId="3817263776" sldId="366"/>
            <ac:grpSpMk id="76" creationId="{646FB290-BFC7-4A63-B3B8-79E07D9AE53E}"/>
          </ac:grpSpMkLst>
        </pc:grpChg>
        <pc:cxnChg chg="add del">
          <ac:chgData name="峻軒 康" userId="9e73736f33edee0b" providerId="LiveId" clId="{173152AA-0053-4C28-91D0-F233EF729FC2}" dt="2020-05-07T10:12:57.668" v="656"/>
          <ac:cxnSpMkLst>
            <pc:docMk/>
            <pc:sldMk cId="3817263776" sldId="366"/>
            <ac:cxnSpMk id="18" creationId="{3C16470D-4335-4071-AF12-5C2995D9F64C}"/>
          </ac:cxnSpMkLst>
        </pc:cxnChg>
        <pc:cxnChg chg="add del">
          <ac:chgData name="峻軒 康" userId="9e73736f33edee0b" providerId="LiveId" clId="{173152AA-0053-4C28-91D0-F233EF729FC2}" dt="2020-05-07T10:12:57.668" v="656"/>
          <ac:cxnSpMkLst>
            <pc:docMk/>
            <pc:sldMk cId="3817263776" sldId="366"/>
            <ac:cxnSpMk id="19" creationId="{7BABA528-3590-474A-9FBB-8F35AE4C37E9}"/>
          </ac:cxnSpMkLst>
        </pc:cxnChg>
        <pc:cxnChg chg="add del">
          <ac:chgData name="峻軒 康" userId="9e73736f33edee0b" providerId="LiveId" clId="{173152AA-0053-4C28-91D0-F233EF729FC2}" dt="2020-05-07T10:12:57.668" v="656"/>
          <ac:cxnSpMkLst>
            <pc:docMk/>
            <pc:sldMk cId="3817263776" sldId="366"/>
            <ac:cxnSpMk id="20" creationId="{31BC4267-7D99-466E-9D76-F0F27008430E}"/>
          </ac:cxnSpMkLst>
        </pc:cxnChg>
        <pc:cxnChg chg="add del">
          <ac:chgData name="峻軒 康" userId="9e73736f33edee0b" providerId="LiveId" clId="{173152AA-0053-4C28-91D0-F233EF729FC2}" dt="2020-05-07T10:12:57.668" v="656"/>
          <ac:cxnSpMkLst>
            <pc:docMk/>
            <pc:sldMk cId="3817263776" sldId="366"/>
            <ac:cxnSpMk id="21" creationId="{AF12E4D1-AABE-44E5-BC29-810B5C17F9DC}"/>
          </ac:cxnSpMkLst>
        </pc:cxnChg>
        <pc:cxnChg chg="add del">
          <ac:chgData name="峻軒 康" userId="9e73736f33edee0b" providerId="LiveId" clId="{173152AA-0053-4C28-91D0-F233EF729FC2}" dt="2020-05-07T10:12:57.668" v="656"/>
          <ac:cxnSpMkLst>
            <pc:docMk/>
            <pc:sldMk cId="3817263776" sldId="366"/>
            <ac:cxnSpMk id="22" creationId="{7D272C93-FBF0-48CE-B7BD-765E69A82127}"/>
          </ac:cxnSpMkLst>
        </pc:cxnChg>
        <pc:cxnChg chg="add del">
          <ac:chgData name="峻軒 康" userId="9e73736f33edee0b" providerId="LiveId" clId="{173152AA-0053-4C28-91D0-F233EF729FC2}" dt="2020-05-07T10:13:22.441" v="658"/>
          <ac:cxnSpMkLst>
            <pc:docMk/>
            <pc:sldMk cId="3817263776" sldId="366"/>
            <ac:cxnSpMk id="23" creationId="{DA3D1A07-3EF8-4F07-9ADB-449A02EF604B}"/>
          </ac:cxnSpMkLst>
        </pc:cxnChg>
        <pc:cxnChg chg="add mod">
          <ac:chgData name="峻軒 康" userId="9e73736f33edee0b" providerId="LiveId" clId="{173152AA-0053-4C28-91D0-F233EF729FC2}" dt="2020-05-07T10:20:49.343" v="883" actId="688"/>
          <ac:cxnSpMkLst>
            <pc:docMk/>
            <pc:sldMk cId="3817263776" sldId="366"/>
            <ac:cxnSpMk id="40" creationId="{17467BDD-AC53-42A4-8037-7E04A38DD8BB}"/>
          </ac:cxnSpMkLst>
        </pc:cxnChg>
        <pc:cxnChg chg="add mod">
          <ac:chgData name="峻軒 康" userId="9e73736f33edee0b" providerId="LiveId" clId="{173152AA-0053-4C28-91D0-F233EF729FC2}" dt="2020-05-07T10:23:29.995" v="922" actId="164"/>
          <ac:cxnSpMkLst>
            <pc:docMk/>
            <pc:sldMk cId="3817263776" sldId="366"/>
            <ac:cxnSpMk id="45" creationId="{88E8A7E9-01FE-4B49-898C-114694960E8C}"/>
          </ac:cxnSpMkLst>
        </pc:cxnChg>
        <pc:cxnChg chg="add mod">
          <ac:chgData name="峻軒 康" userId="9e73736f33edee0b" providerId="LiveId" clId="{173152AA-0053-4C28-91D0-F233EF729FC2}" dt="2020-05-07T10:31:27.068" v="1034" actId="14100"/>
          <ac:cxnSpMkLst>
            <pc:docMk/>
            <pc:sldMk cId="3817263776" sldId="366"/>
            <ac:cxnSpMk id="46" creationId="{CCFDCC82-3193-4CAD-8574-BF9E6A03D961}"/>
          </ac:cxnSpMkLst>
        </pc:cxnChg>
        <pc:cxnChg chg="add mod">
          <ac:chgData name="峻軒 康" userId="9e73736f33edee0b" providerId="LiveId" clId="{173152AA-0053-4C28-91D0-F233EF729FC2}" dt="2020-05-07T10:31:13.441" v="1033" actId="14100"/>
          <ac:cxnSpMkLst>
            <pc:docMk/>
            <pc:sldMk cId="3817263776" sldId="366"/>
            <ac:cxnSpMk id="47" creationId="{45680E50-C402-4C02-A06A-FDC5FCFC72B9}"/>
          </ac:cxnSpMkLst>
        </pc:cxnChg>
        <pc:cxnChg chg="add mod">
          <ac:chgData name="峻軒 康" userId="9e73736f33edee0b" providerId="LiveId" clId="{173152AA-0053-4C28-91D0-F233EF729FC2}" dt="2020-05-07T10:20:15.752" v="699" actId="164"/>
          <ac:cxnSpMkLst>
            <pc:docMk/>
            <pc:sldMk cId="3817263776" sldId="366"/>
            <ac:cxnSpMk id="48" creationId="{DCEE1358-A71D-4B63-8F3C-FBDB03823171}"/>
          </ac:cxnSpMkLst>
        </pc:cxnChg>
        <pc:cxnChg chg="add mod">
          <ac:chgData name="峻軒 康" userId="9e73736f33edee0b" providerId="LiveId" clId="{173152AA-0053-4C28-91D0-F233EF729FC2}" dt="2020-05-07T10:31:44.300" v="1036" actId="164"/>
          <ac:cxnSpMkLst>
            <pc:docMk/>
            <pc:sldMk cId="3817263776" sldId="366"/>
            <ac:cxnSpMk id="49" creationId="{CAE32E2A-DB61-4716-ADC0-7B0F87D5CFC4}"/>
          </ac:cxnSpMkLst>
        </pc:cxnChg>
      </pc:sldChg>
      <pc:sldChg chg="delSp modSp add del">
        <pc:chgData name="峻軒 康" userId="9e73736f33edee0b" providerId="LiveId" clId="{173152AA-0053-4C28-91D0-F233EF729FC2}" dt="2020-05-07T10:42:39.892" v="1116" actId="2696"/>
        <pc:sldMkLst>
          <pc:docMk/>
          <pc:sldMk cId="653229973" sldId="367"/>
        </pc:sldMkLst>
        <pc:spChg chg="mod">
          <ac:chgData name="峻軒 康" userId="9e73736f33edee0b" providerId="LiveId" clId="{173152AA-0053-4C28-91D0-F233EF729FC2}" dt="2020-05-07T10:40:23.276" v="1089" actId="20577"/>
          <ac:spMkLst>
            <pc:docMk/>
            <pc:sldMk cId="653229973" sldId="367"/>
            <ac:spMk id="2" creationId="{10B50F48-E064-4CEA-A12F-9529C6785BD8}"/>
          </ac:spMkLst>
        </pc:spChg>
        <pc:spChg chg="del">
          <ac:chgData name="峻軒 康" userId="9e73736f33edee0b" providerId="LiveId" clId="{173152AA-0053-4C28-91D0-F233EF729FC2}" dt="2020-05-07T10:35:45.432" v="1073" actId="478"/>
          <ac:spMkLst>
            <pc:docMk/>
            <pc:sldMk cId="653229973" sldId="367"/>
            <ac:spMk id="3" creationId="{0B688141-AEB7-4E0B-B88F-47CC45E43C7B}"/>
          </ac:spMkLst>
        </pc:spChg>
      </pc:sldChg>
      <pc:sldChg chg="addSp delSp modSp add">
        <pc:chgData name="峻軒 康" userId="9e73736f33edee0b" providerId="LiveId" clId="{173152AA-0053-4C28-91D0-F233EF729FC2}" dt="2020-05-07T10:43:30.672" v="1123" actId="1076"/>
        <pc:sldMkLst>
          <pc:docMk/>
          <pc:sldMk cId="2203068252" sldId="368"/>
        </pc:sldMkLst>
        <pc:spChg chg="del">
          <ac:chgData name="峻軒 康" userId="9e73736f33edee0b" providerId="LiveId" clId="{173152AA-0053-4C28-91D0-F233EF729FC2}" dt="2020-05-07T10:39:18.644" v="1076" actId="478"/>
          <ac:spMkLst>
            <pc:docMk/>
            <pc:sldMk cId="2203068252" sldId="368"/>
            <ac:spMk id="2" creationId="{BAB96910-A76E-4B3F-8BA6-2D45390D5E0F}"/>
          </ac:spMkLst>
        </pc:spChg>
        <pc:spChg chg="del">
          <ac:chgData name="峻軒 康" userId="9e73736f33edee0b" providerId="LiveId" clId="{173152AA-0053-4C28-91D0-F233EF729FC2}" dt="2020-05-07T10:39:20.383" v="1077" actId="478"/>
          <ac:spMkLst>
            <pc:docMk/>
            <pc:sldMk cId="2203068252" sldId="368"/>
            <ac:spMk id="3" creationId="{476C2BFE-BB87-42AB-8363-1CD61F4069C6}"/>
          </ac:spMkLst>
        </pc:spChg>
        <pc:spChg chg="add mod">
          <ac:chgData name="峻軒 康" userId="9e73736f33edee0b" providerId="LiveId" clId="{173152AA-0053-4C28-91D0-F233EF729FC2}" dt="2020-05-07T10:39:34.368" v="1081" actId="207"/>
          <ac:spMkLst>
            <pc:docMk/>
            <pc:sldMk cId="2203068252" sldId="368"/>
            <ac:spMk id="5" creationId="{49C8FD72-39A6-4FFE-B568-E8E01F72991F}"/>
          </ac:spMkLst>
        </pc:spChg>
        <pc:spChg chg="add mod">
          <ac:chgData name="峻軒 康" userId="9e73736f33edee0b" providerId="LiveId" clId="{173152AA-0053-4C28-91D0-F233EF729FC2}" dt="2020-05-07T10:40:51.898" v="1106" actId="1076"/>
          <ac:spMkLst>
            <pc:docMk/>
            <pc:sldMk cId="2203068252" sldId="368"/>
            <ac:spMk id="6" creationId="{7EBBFE82-650A-4101-8F1E-E99E70C9BF79}"/>
          </ac:spMkLst>
        </pc:spChg>
        <pc:spChg chg="add mod">
          <ac:chgData name="峻軒 康" userId="9e73736f33edee0b" providerId="LiveId" clId="{173152AA-0053-4C28-91D0-F233EF729FC2}" dt="2020-05-07T10:39:45.101" v="1085" actId="207"/>
          <ac:spMkLst>
            <pc:docMk/>
            <pc:sldMk cId="2203068252" sldId="368"/>
            <ac:spMk id="7" creationId="{7EF56038-FE9A-465C-B6C2-27111DC79D4E}"/>
          </ac:spMkLst>
        </pc:spChg>
        <pc:spChg chg="add mod">
          <ac:chgData name="峻軒 康" userId="9e73736f33edee0b" providerId="LiveId" clId="{173152AA-0053-4C28-91D0-F233EF729FC2}" dt="2020-05-07T10:39:42.193" v="1084" actId="207"/>
          <ac:spMkLst>
            <pc:docMk/>
            <pc:sldMk cId="2203068252" sldId="368"/>
            <ac:spMk id="8" creationId="{B1B0065D-C2FE-49A1-9165-883ECEF5D539}"/>
          </ac:spMkLst>
        </pc:spChg>
        <pc:spChg chg="add mod">
          <ac:chgData name="峻軒 康" userId="9e73736f33edee0b" providerId="LiveId" clId="{173152AA-0053-4C28-91D0-F233EF729FC2}" dt="2020-05-07T10:39:48.804" v="1086" actId="207"/>
          <ac:spMkLst>
            <pc:docMk/>
            <pc:sldMk cId="2203068252" sldId="368"/>
            <ac:spMk id="9" creationId="{30E4C3B3-AD42-4230-8D27-6F37A8FC36AA}"/>
          </ac:spMkLst>
        </pc:spChg>
        <pc:spChg chg="add mod">
          <ac:chgData name="峻軒 康" userId="9e73736f33edee0b" providerId="LiveId" clId="{173152AA-0053-4C28-91D0-F233EF729FC2}" dt="2020-05-07T10:39:39.316" v="1083" actId="207"/>
          <ac:spMkLst>
            <pc:docMk/>
            <pc:sldMk cId="2203068252" sldId="368"/>
            <ac:spMk id="10" creationId="{B579C66E-248A-41C9-B7FF-D93FAA8C643D}"/>
          </ac:spMkLst>
        </pc:spChg>
        <pc:spChg chg="add mod">
          <ac:chgData name="峻軒 康" userId="9e73736f33edee0b" providerId="LiveId" clId="{173152AA-0053-4C28-91D0-F233EF729FC2}" dt="2020-05-07T10:39:31.814" v="1080" actId="207"/>
          <ac:spMkLst>
            <pc:docMk/>
            <pc:sldMk cId="2203068252" sldId="368"/>
            <ac:spMk id="11" creationId="{3B8A5F34-2976-4EC5-ABE3-E95FF46CB9A6}"/>
          </ac:spMkLst>
        </pc:spChg>
        <pc:spChg chg="add mod">
          <ac:chgData name="峻軒 康" userId="9e73736f33edee0b" providerId="LiveId" clId="{173152AA-0053-4C28-91D0-F233EF729FC2}" dt="2020-05-07T10:43:30.672" v="1123" actId="1076"/>
          <ac:spMkLst>
            <pc:docMk/>
            <pc:sldMk cId="2203068252" sldId="368"/>
            <ac:spMk id="12" creationId="{E3E93471-B73D-40D9-915D-BDC84C6AE57E}"/>
          </ac:spMkLst>
        </pc:spChg>
        <pc:spChg chg="add mod ord">
          <ac:chgData name="峻軒 康" userId="9e73736f33edee0b" providerId="LiveId" clId="{173152AA-0053-4C28-91D0-F233EF729FC2}" dt="2020-05-07T10:41:49.260" v="1115" actId="164"/>
          <ac:spMkLst>
            <pc:docMk/>
            <pc:sldMk cId="2203068252" sldId="368"/>
            <ac:spMk id="13" creationId="{EC8E62D3-CE7A-4B44-AFF9-E757C9F8403C}"/>
          </ac:spMkLst>
        </pc:spChg>
        <pc:spChg chg="add mod ord">
          <ac:chgData name="峻軒 康" userId="9e73736f33edee0b" providerId="LiveId" clId="{173152AA-0053-4C28-91D0-F233EF729FC2}" dt="2020-05-07T10:41:49.260" v="1115" actId="164"/>
          <ac:spMkLst>
            <pc:docMk/>
            <pc:sldMk cId="2203068252" sldId="368"/>
            <ac:spMk id="14" creationId="{14FA0B29-9CB7-4BC6-8B40-8DF3944C790E}"/>
          </ac:spMkLst>
        </pc:spChg>
        <pc:grpChg chg="add mod">
          <ac:chgData name="峻軒 康" userId="9e73736f33edee0b" providerId="LiveId" clId="{173152AA-0053-4C28-91D0-F233EF729FC2}" dt="2020-05-07T10:41:49.260" v="1115" actId="164"/>
          <ac:grpSpMkLst>
            <pc:docMk/>
            <pc:sldMk cId="2203068252" sldId="368"/>
            <ac:grpSpMk id="15" creationId="{E36716C2-A5BD-4E4A-ACA1-9B0E2C0D44ED}"/>
          </ac:grpSpMkLst>
        </pc:grpChg>
        <pc:picChg chg="add mod">
          <ac:chgData name="峻軒 康" userId="9e73736f33edee0b" providerId="LiveId" clId="{173152AA-0053-4C28-91D0-F233EF729FC2}" dt="2020-05-07T10:39:26.459" v="1079" actId="1076"/>
          <ac:picMkLst>
            <pc:docMk/>
            <pc:sldMk cId="2203068252" sldId="368"/>
            <ac:picMk id="4" creationId="{DAE3720D-01A1-4F73-8F30-A0BE23591E71}"/>
          </ac:picMkLst>
        </pc:picChg>
      </pc:sldChg>
      <pc:sldChg chg="addSp delSp modSp add">
        <pc:chgData name="峻軒 康" userId="9e73736f33edee0b" providerId="LiveId" clId="{173152AA-0053-4C28-91D0-F233EF729FC2}" dt="2020-05-07T10:52:28.705" v="1143" actId="1076"/>
        <pc:sldMkLst>
          <pc:docMk/>
          <pc:sldMk cId="3896367370" sldId="369"/>
        </pc:sldMkLst>
        <pc:spChg chg="del">
          <ac:chgData name="峻軒 康" userId="9e73736f33edee0b" providerId="LiveId" clId="{173152AA-0053-4C28-91D0-F233EF729FC2}" dt="2020-05-07T10:50:53.152" v="1125" actId="478"/>
          <ac:spMkLst>
            <pc:docMk/>
            <pc:sldMk cId="3896367370" sldId="369"/>
            <ac:spMk id="2" creationId="{39FB9BE2-1442-43A5-91DF-196009EABFA2}"/>
          </ac:spMkLst>
        </pc:spChg>
        <pc:spChg chg="del">
          <ac:chgData name="峻軒 康" userId="9e73736f33edee0b" providerId="LiveId" clId="{173152AA-0053-4C28-91D0-F233EF729FC2}" dt="2020-05-07T10:50:53.969" v="1126" actId="478"/>
          <ac:spMkLst>
            <pc:docMk/>
            <pc:sldMk cId="3896367370" sldId="369"/>
            <ac:spMk id="3" creationId="{10F1C172-24C2-4B54-A2D9-652CF37C713F}"/>
          </ac:spMkLst>
        </pc:spChg>
        <pc:spChg chg="add">
          <ac:chgData name="峻軒 康" userId="9e73736f33edee0b" providerId="LiveId" clId="{173152AA-0053-4C28-91D0-F233EF729FC2}" dt="2020-05-07T10:50:55.106" v="1127"/>
          <ac:spMkLst>
            <pc:docMk/>
            <pc:sldMk cId="3896367370" sldId="369"/>
            <ac:spMk id="11" creationId="{D6C17C52-B967-40E0-B951-D8F121588A34}"/>
          </ac:spMkLst>
        </pc:spChg>
        <pc:spChg chg="add">
          <ac:chgData name="峻軒 康" userId="9e73736f33edee0b" providerId="LiveId" clId="{173152AA-0053-4C28-91D0-F233EF729FC2}" dt="2020-05-07T10:50:55.106" v="1127"/>
          <ac:spMkLst>
            <pc:docMk/>
            <pc:sldMk cId="3896367370" sldId="369"/>
            <ac:spMk id="18" creationId="{A24875FF-0AD9-440F-87B8-0B8B95C5E86B}"/>
          </ac:spMkLst>
        </pc:spChg>
        <pc:spChg chg="add mod">
          <ac:chgData name="峻軒 康" userId="9e73736f33edee0b" providerId="LiveId" clId="{173152AA-0053-4C28-91D0-F233EF729FC2}" dt="2020-05-07T10:51:14.486" v="1131" actId="207"/>
          <ac:spMkLst>
            <pc:docMk/>
            <pc:sldMk cId="3896367370" sldId="369"/>
            <ac:spMk id="19" creationId="{D1FF16D1-673D-49F3-A70F-EA777FC61D22}"/>
          </ac:spMkLst>
        </pc:spChg>
        <pc:spChg chg="add">
          <ac:chgData name="峻軒 康" userId="9e73736f33edee0b" providerId="LiveId" clId="{173152AA-0053-4C28-91D0-F233EF729FC2}" dt="2020-05-07T10:50:55.106" v="1127"/>
          <ac:spMkLst>
            <pc:docMk/>
            <pc:sldMk cId="3896367370" sldId="369"/>
            <ac:spMk id="20" creationId="{9C35F951-BC8D-41FA-978F-CDA7C53410ED}"/>
          </ac:spMkLst>
        </pc:spChg>
        <pc:spChg chg="add mod">
          <ac:chgData name="峻軒 康" userId="9e73736f33edee0b" providerId="LiveId" clId="{173152AA-0053-4C28-91D0-F233EF729FC2}" dt="2020-05-07T10:51:39.801" v="1132" actId="1076"/>
          <ac:spMkLst>
            <pc:docMk/>
            <pc:sldMk cId="3896367370" sldId="369"/>
            <ac:spMk id="21" creationId="{4ACFC7AA-4558-4EAA-9172-8F4264E88583}"/>
          </ac:spMkLst>
        </pc:spChg>
        <pc:spChg chg="add mod">
          <ac:chgData name="峻軒 康" userId="9e73736f33edee0b" providerId="LiveId" clId="{173152AA-0053-4C28-91D0-F233EF729FC2}" dt="2020-05-07T10:52:04.106" v="1137" actId="1076"/>
          <ac:spMkLst>
            <pc:docMk/>
            <pc:sldMk cId="3896367370" sldId="369"/>
            <ac:spMk id="22" creationId="{5EFFA4B0-EB7B-4365-A8FF-1645F0F76CC7}"/>
          </ac:spMkLst>
        </pc:spChg>
        <pc:spChg chg="add mod">
          <ac:chgData name="峻軒 康" userId="9e73736f33edee0b" providerId="LiveId" clId="{173152AA-0053-4C28-91D0-F233EF729FC2}" dt="2020-05-07T10:51:48.110" v="1134" actId="1076"/>
          <ac:spMkLst>
            <pc:docMk/>
            <pc:sldMk cId="3896367370" sldId="369"/>
            <ac:spMk id="23" creationId="{D35BA3F9-CCFE-40EC-AD65-86B483296BA1}"/>
          </ac:spMkLst>
        </pc:spChg>
        <pc:spChg chg="add mod">
          <ac:chgData name="峻軒 康" userId="9e73736f33edee0b" providerId="LiveId" clId="{173152AA-0053-4C28-91D0-F233EF729FC2}" dt="2020-05-07T10:52:28.705" v="1143" actId="1076"/>
          <ac:spMkLst>
            <pc:docMk/>
            <pc:sldMk cId="3896367370" sldId="369"/>
            <ac:spMk id="24" creationId="{B92711F6-EC57-4F12-81E2-68F454C931D0}"/>
          </ac:spMkLst>
        </pc:spChg>
        <pc:grpChg chg="add">
          <ac:chgData name="峻軒 康" userId="9e73736f33edee0b" providerId="LiveId" clId="{173152AA-0053-4C28-91D0-F233EF729FC2}" dt="2020-05-07T10:50:55.106" v="1127"/>
          <ac:grpSpMkLst>
            <pc:docMk/>
            <pc:sldMk cId="3896367370" sldId="369"/>
            <ac:grpSpMk id="5" creationId="{0E7B0D81-64B1-48F2-A760-2C2FF9A0CF90}"/>
          </ac:grpSpMkLst>
        </pc:grpChg>
        <pc:grpChg chg="add">
          <ac:chgData name="峻軒 康" userId="9e73736f33edee0b" providerId="LiveId" clId="{173152AA-0053-4C28-91D0-F233EF729FC2}" dt="2020-05-07T10:50:55.106" v="1127"/>
          <ac:grpSpMkLst>
            <pc:docMk/>
            <pc:sldMk cId="3896367370" sldId="369"/>
            <ac:grpSpMk id="12" creationId="{6D6796B9-2F6A-4805-A8E1-52964A63462B}"/>
          </ac:grpSpMkLst>
        </pc:grpChg>
        <pc:grpChg chg="add">
          <ac:chgData name="峻軒 康" userId="9e73736f33edee0b" providerId="LiveId" clId="{173152AA-0053-4C28-91D0-F233EF729FC2}" dt="2020-05-07T10:52:21.521" v="1141"/>
          <ac:grpSpMkLst>
            <pc:docMk/>
            <pc:sldMk cId="3896367370" sldId="369"/>
            <ac:grpSpMk id="25" creationId="{90F4DA4F-39FF-4DBE-A8E5-239A4ABACD2A}"/>
          </ac:grpSpMkLst>
        </pc:grpChg>
        <pc:picChg chg="add">
          <ac:chgData name="峻軒 康" userId="9e73736f33edee0b" providerId="LiveId" clId="{173152AA-0053-4C28-91D0-F233EF729FC2}" dt="2020-05-07T10:50:55.106" v="1127"/>
          <ac:picMkLst>
            <pc:docMk/>
            <pc:sldMk cId="3896367370" sldId="369"/>
            <ac:picMk id="4" creationId="{0C88EF9E-68C9-4F86-8435-AC4390509F76}"/>
          </ac:picMkLst>
        </pc:picChg>
      </pc:sldChg>
      <pc:sldChg chg="addSp delSp modSp add">
        <pc:chgData name="峻軒 康" userId="9e73736f33edee0b" providerId="LiveId" clId="{173152AA-0053-4C28-91D0-F233EF729FC2}" dt="2020-05-07T11:07:45.303" v="1243" actId="20577"/>
        <pc:sldMkLst>
          <pc:docMk/>
          <pc:sldMk cId="1928752971" sldId="370"/>
        </pc:sldMkLst>
        <pc:spChg chg="del">
          <ac:chgData name="峻軒 康" userId="9e73736f33edee0b" providerId="LiveId" clId="{173152AA-0053-4C28-91D0-F233EF729FC2}" dt="2020-05-07T10:58:23.277" v="1169" actId="478"/>
          <ac:spMkLst>
            <pc:docMk/>
            <pc:sldMk cId="1928752971" sldId="370"/>
            <ac:spMk id="2" creationId="{F9F2D8C2-B467-43DE-9BCC-E0AE6172E9E4}"/>
          </ac:spMkLst>
        </pc:spChg>
        <pc:spChg chg="del">
          <ac:chgData name="峻軒 康" userId="9e73736f33edee0b" providerId="LiveId" clId="{173152AA-0053-4C28-91D0-F233EF729FC2}" dt="2020-05-07T10:58:24.890" v="1170" actId="478"/>
          <ac:spMkLst>
            <pc:docMk/>
            <pc:sldMk cId="1928752971" sldId="370"/>
            <ac:spMk id="3" creationId="{E7CBC97B-12E5-485B-93DD-43C1AE240E1C}"/>
          </ac:spMkLst>
        </pc:spChg>
        <pc:spChg chg="mod">
          <ac:chgData name="峻軒 康" userId="9e73736f33edee0b" providerId="LiveId" clId="{173152AA-0053-4C28-91D0-F233EF729FC2}" dt="2020-05-07T10:58:34.359" v="1183"/>
          <ac:spMkLst>
            <pc:docMk/>
            <pc:sldMk cId="1928752971" sldId="370"/>
            <ac:spMk id="6" creationId="{07ED6E98-209E-4A2A-88E9-AF96D3C4EE72}"/>
          </ac:spMkLst>
        </pc:spChg>
        <pc:spChg chg="add mod">
          <ac:chgData name="峻軒 康" userId="9e73736f33edee0b" providerId="LiveId" clId="{173152AA-0053-4C28-91D0-F233EF729FC2}" dt="2020-05-07T11:07:45.303" v="1243" actId="20577"/>
          <ac:spMkLst>
            <pc:docMk/>
            <pc:sldMk cId="1928752971" sldId="370"/>
            <ac:spMk id="7" creationId="{EE4559B8-04DB-4F2E-9FE2-CEBDC74FA9F2}"/>
          </ac:spMkLst>
        </pc:spChg>
        <pc:spChg chg="add mod">
          <ac:chgData name="峻軒 康" userId="9e73736f33edee0b" providerId="LiveId" clId="{173152AA-0053-4C28-91D0-F233EF729FC2}" dt="2020-05-07T11:06:14.793" v="1230" actId="1076"/>
          <ac:spMkLst>
            <pc:docMk/>
            <pc:sldMk cId="1928752971" sldId="370"/>
            <ac:spMk id="8" creationId="{65755A94-7F50-4A2B-BF50-9E64AB5BD18C}"/>
          </ac:spMkLst>
        </pc:spChg>
        <pc:grpChg chg="add">
          <ac:chgData name="峻軒 康" userId="9e73736f33edee0b" providerId="LiveId" clId="{173152AA-0053-4C28-91D0-F233EF729FC2}" dt="2020-05-07T10:58:21.353" v="1168"/>
          <ac:grpSpMkLst>
            <pc:docMk/>
            <pc:sldMk cId="1928752971" sldId="370"/>
            <ac:grpSpMk id="4" creationId="{484F9D55-B773-4E4D-92FD-A963D2547F84}"/>
          </ac:grpSpMkLst>
        </pc:grpChg>
      </pc:sldChg>
      <pc:sldChg chg="addSp delSp modSp add">
        <pc:chgData name="峻軒 康" userId="9e73736f33edee0b" providerId="LiveId" clId="{173152AA-0053-4C28-91D0-F233EF729FC2}" dt="2020-05-07T11:16:16.269" v="1329" actId="255"/>
        <pc:sldMkLst>
          <pc:docMk/>
          <pc:sldMk cId="108516631" sldId="371"/>
        </pc:sldMkLst>
        <pc:spChg chg="del">
          <ac:chgData name="峻軒 康" userId="9e73736f33edee0b" providerId="LiveId" clId="{173152AA-0053-4C28-91D0-F233EF729FC2}" dt="2020-05-07T11:09:15.035" v="1245" actId="478"/>
          <ac:spMkLst>
            <pc:docMk/>
            <pc:sldMk cId="108516631" sldId="371"/>
            <ac:spMk id="2" creationId="{FD809249-0991-4031-8F2E-204863A876F8}"/>
          </ac:spMkLst>
        </pc:spChg>
        <pc:spChg chg="del">
          <ac:chgData name="峻軒 康" userId="9e73736f33edee0b" providerId="LiveId" clId="{173152AA-0053-4C28-91D0-F233EF729FC2}" dt="2020-05-07T11:09:16.800" v="1246" actId="478"/>
          <ac:spMkLst>
            <pc:docMk/>
            <pc:sldMk cId="108516631" sldId="371"/>
            <ac:spMk id="3" creationId="{A7FFE786-ADBE-410E-8DD3-DA204EFC62F4}"/>
          </ac:spMkLst>
        </pc:spChg>
        <pc:spChg chg="add mod">
          <ac:chgData name="峻軒 康" userId="9e73736f33edee0b" providerId="LiveId" clId="{173152AA-0053-4C28-91D0-F233EF729FC2}" dt="2020-05-07T11:09:24.560" v="1248" actId="1076"/>
          <ac:spMkLst>
            <pc:docMk/>
            <pc:sldMk cId="108516631" sldId="371"/>
            <ac:spMk id="4" creationId="{28B998D0-8D1F-4F4C-8A39-8A2AF5CF3F08}"/>
          </ac:spMkLst>
        </pc:spChg>
        <pc:spChg chg="add mod">
          <ac:chgData name="峻軒 康" userId="9e73736f33edee0b" providerId="LiveId" clId="{173152AA-0053-4C28-91D0-F233EF729FC2}" dt="2020-05-07T11:09:24.560" v="1248" actId="1076"/>
          <ac:spMkLst>
            <pc:docMk/>
            <pc:sldMk cId="108516631" sldId="371"/>
            <ac:spMk id="5" creationId="{714965DC-E266-442C-B693-C2184D7D1B89}"/>
          </ac:spMkLst>
        </pc:spChg>
        <pc:spChg chg="add mod">
          <ac:chgData name="峻軒 康" userId="9e73736f33edee0b" providerId="LiveId" clId="{173152AA-0053-4C28-91D0-F233EF729FC2}" dt="2020-05-07T11:10:55.114" v="1287" actId="207"/>
          <ac:spMkLst>
            <pc:docMk/>
            <pc:sldMk cId="108516631" sldId="371"/>
            <ac:spMk id="6" creationId="{AA1BABFB-4EE7-4EA1-84A1-7DBE83EE7909}"/>
          </ac:spMkLst>
        </pc:spChg>
        <pc:spChg chg="add mod">
          <ac:chgData name="峻軒 康" userId="9e73736f33edee0b" providerId="LiveId" clId="{173152AA-0053-4C28-91D0-F233EF729FC2}" dt="2020-05-07T11:11:14.494" v="1288" actId="207"/>
          <ac:spMkLst>
            <pc:docMk/>
            <pc:sldMk cId="108516631" sldId="371"/>
            <ac:spMk id="7" creationId="{15A843D2-2681-4007-B6EC-FAE3718703F5}"/>
          </ac:spMkLst>
        </pc:spChg>
        <pc:spChg chg="add mod">
          <ac:chgData name="峻軒 康" userId="9e73736f33edee0b" providerId="LiveId" clId="{173152AA-0053-4C28-91D0-F233EF729FC2}" dt="2020-05-07T11:11:17.832" v="1289" actId="207"/>
          <ac:spMkLst>
            <pc:docMk/>
            <pc:sldMk cId="108516631" sldId="371"/>
            <ac:spMk id="8" creationId="{7F81ED0A-2BFA-47BA-9CD1-667075750843}"/>
          </ac:spMkLst>
        </pc:spChg>
        <pc:spChg chg="add mod">
          <ac:chgData name="峻軒 康" userId="9e73736f33edee0b" providerId="LiveId" clId="{173152AA-0053-4C28-91D0-F233EF729FC2}" dt="2020-05-07T11:11:20.846" v="1290" actId="207"/>
          <ac:spMkLst>
            <pc:docMk/>
            <pc:sldMk cId="108516631" sldId="371"/>
            <ac:spMk id="9" creationId="{9B04E461-899E-46C9-B72A-856BBB4B6C98}"/>
          </ac:spMkLst>
        </pc:spChg>
        <pc:spChg chg="add mod">
          <ac:chgData name="峻軒 康" userId="9e73736f33edee0b" providerId="LiveId" clId="{173152AA-0053-4C28-91D0-F233EF729FC2}" dt="2020-05-07T11:16:16.269" v="1329" actId="255"/>
          <ac:spMkLst>
            <pc:docMk/>
            <pc:sldMk cId="108516631" sldId="371"/>
            <ac:spMk id="13" creationId="{BD87D9E3-B371-4A84-90CF-A5C3A75F199B}"/>
          </ac:spMkLst>
        </pc:spChg>
        <pc:spChg chg="mod">
          <ac:chgData name="峻軒 康" userId="9e73736f33edee0b" providerId="LiveId" clId="{173152AA-0053-4C28-91D0-F233EF729FC2}" dt="2020-05-07T11:10:02.736" v="1273" actId="20577"/>
          <ac:spMkLst>
            <pc:docMk/>
            <pc:sldMk cId="108516631" sldId="371"/>
            <ac:spMk id="16" creationId="{36B768AE-83E6-43B5-99C3-343AF34DDDA4}"/>
          </ac:spMkLst>
        </pc:spChg>
        <pc:spChg chg="add mod">
          <ac:chgData name="峻軒 康" userId="9e73736f33edee0b" providerId="LiveId" clId="{173152AA-0053-4C28-91D0-F233EF729FC2}" dt="2020-05-07T11:10:31.694" v="1286" actId="1076"/>
          <ac:spMkLst>
            <pc:docMk/>
            <pc:sldMk cId="108516631" sldId="371"/>
            <ac:spMk id="17" creationId="{A47539D9-A1FC-425A-B672-14C1CE0975EB}"/>
          </ac:spMkLst>
        </pc:spChg>
        <pc:grpChg chg="add">
          <ac:chgData name="峻軒 康" userId="9e73736f33edee0b" providerId="LiveId" clId="{173152AA-0053-4C28-91D0-F233EF729FC2}" dt="2020-05-07T11:09:31.024" v="1249"/>
          <ac:grpSpMkLst>
            <pc:docMk/>
            <pc:sldMk cId="108516631" sldId="371"/>
            <ac:grpSpMk id="14" creationId="{820D9A06-CA45-494D-B162-E303947338BE}"/>
          </ac:grpSpMkLst>
        </pc:grpChg>
        <pc:cxnChg chg="add mod">
          <ac:chgData name="峻軒 康" userId="9e73736f33edee0b" providerId="LiveId" clId="{173152AA-0053-4C28-91D0-F233EF729FC2}" dt="2020-05-07T11:09:24.560" v="1248" actId="1076"/>
          <ac:cxnSpMkLst>
            <pc:docMk/>
            <pc:sldMk cId="108516631" sldId="371"/>
            <ac:cxnSpMk id="10" creationId="{EED1CF9D-ECD9-4500-9FF9-A640D75ACCF7}"/>
          </ac:cxnSpMkLst>
        </pc:cxnChg>
        <pc:cxnChg chg="add mod">
          <ac:chgData name="峻軒 康" userId="9e73736f33edee0b" providerId="LiveId" clId="{173152AA-0053-4C28-91D0-F233EF729FC2}" dt="2020-05-07T11:09:24.560" v="1248" actId="1076"/>
          <ac:cxnSpMkLst>
            <pc:docMk/>
            <pc:sldMk cId="108516631" sldId="371"/>
            <ac:cxnSpMk id="11" creationId="{28660850-7FD8-4697-B553-0EC890AA8746}"/>
          </ac:cxnSpMkLst>
        </pc:cxnChg>
        <pc:cxnChg chg="add mod">
          <ac:chgData name="峻軒 康" userId="9e73736f33edee0b" providerId="LiveId" clId="{173152AA-0053-4C28-91D0-F233EF729FC2}" dt="2020-05-07T11:09:24.560" v="1248" actId="1076"/>
          <ac:cxnSpMkLst>
            <pc:docMk/>
            <pc:sldMk cId="108516631" sldId="371"/>
            <ac:cxnSpMk id="12" creationId="{1C3AE8FA-F31B-492A-899C-6C9A2104AB52}"/>
          </ac:cxnSpMkLst>
        </pc:cxnChg>
      </pc:sldChg>
      <pc:sldChg chg="addSp delSp modSp add">
        <pc:chgData name="峻軒 康" userId="9e73736f33edee0b" providerId="LiveId" clId="{173152AA-0053-4C28-91D0-F233EF729FC2}" dt="2020-05-07T11:18:22.283" v="1366" actId="1076"/>
        <pc:sldMkLst>
          <pc:docMk/>
          <pc:sldMk cId="2380919075" sldId="372"/>
        </pc:sldMkLst>
        <pc:spChg chg="del">
          <ac:chgData name="峻軒 康" userId="9e73736f33edee0b" providerId="LiveId" clId="{173152AA-0053-4C28-91D0-F233EF729FC2}" dt="2020-05-07T11:15:16.891" v="1310" actId="478"/>
          <ac:spMkLst>
            <pc:docMk/>
            <pc:sldMk cId="2380919075" sldId="372"/>
            <ac:spMk id="2" creationId="{3A88C495-F46C-4F3A-ADAF-EB339E24DB5C}"/>
          </ac:spMkLst>
        </pc:spChg>
        <pc:spChg chg="del">
          <ac:chgData name="峻軒 康" userId="9e73736f33edee0b" providerId="LiveId" clId="{173152AA-0053-4C28-91D0-F233EF729FC2}" dt="2020-05-07T11:15:18.491" v="1311" actId="478"/>
          <ac:spMkLst>
            <pc:docMk/>
            <pc:sldMk cId="2380919075" sldId="372"/>
            <ac:spMk id="3" creationId="{62310259-7609-463E-9891-7910712D36E9}"/>
          </ac:spMkLst>
        </pc:spChg>
        <pc:spChg chg="add mod">
          <ac:chgData name="峻軒 康" userId="9e73736f33edee0b" providerId="LiveId" clId="{173152AA-0053-4C28-91D0-F233EF729FC2}" dt="2020-05-07T11:17:37.993" v="1352" actId="1076"/>
          <ac:spMkLst>
            <pc:docMk/>
            <pc:sldMk cId="2380919075" sldId="372"/>
            <ac:spMk id="4" creationId="{B70164C4-D1D7-4061-B556-2E6B02BB2115}"/>
          </ac:spMkLst>
        </pc:spChg>
        <pc:spChg chg="add mod">
          <ac:chgData name="峻軒 康" userId="9e73736f33edee0b" providerId="LiveId" clId="{173152AA-0053-4C28-91D0-F233EF729FC2}" dt="2020-05-07T11:18:22.283" v="1366" actId="1076"/>
          <ac:spMkLst>
            <pc:docMk/>
            <pc:sldMk cId="2380919075" sldId="372"/>
            <ac:spMk id="5" creationId="{A0DDAB83-00B3-43E2-B9EC-AF175C6B1FD9}"/>
          </ac:spMkLst>
        </pc:spChg>
        <pc:spChg chg="add mod">
          <ac:chgData name="峻軒 康" userId="9e73736f33edee0b" providerId="LiveId" clId="{173152AA-0053-4C28-91D0-F233EF729FC2}" dt="2020-05-07T11:18:07.793" v="1360" actId="1076"/>
          <ac:spMkLst>
            <pc:docMk/>
            <pc:sldMk cId="2380919075" sldId="372"/>
            <ac:spMk id="6" creationId="{1A3EE312-8303-4D17-971C-F41551A83B38}"/>
          </ac:spMkLst>
        </pc:spChg>
        <pc:spChg chg="add mod">
          <ac:chgData name="峻軒 康" userId="9e73736f33edee0b" providerId="LiveId" clId="{173152AA-0053-4C28-91D0-F233EF729FC2}" dt="2020-05-07T11:18:18.788" v="1365" actId="122"/>
          <ac:spMkLst>
            <pc:docMk/>
            <pc:sldMk cId="2380919075" sldId="372"/>
            <ac:spMk id="7" creationId="{9B0C157C-4F3E-4C92-857A-0BCC2C179534}"/>
          </ac:spMkLst>
        </pc:spChg>
        <pc:grpChg chg="add">
          <ac:chgData name="峻軒 康" userId="9e73736f33edee0b" providerId="LiveId" clId="{173152AA-0053-4C28-91D0-F233EF729FC2}" dt="2020-05-07T11:15:33.999" v="1315"/>
          <ac:grpSpMkLst>
            <pc:docMk/>
            <pc:sldMk cId="2380919075" sldId="372"/>
            <ac:grpSpMk id="8" creationId="{D1A6BBDE-1DC4-495D-A2BB-81E134642721}"/>
          </ac:grpSpMkLst>
        </pc:grpChg>
      </pc:sldChg>
      <pc:sldChg chg="addSp delSp modSp add">
        <pc:chgData name="峻軒 康" userId="9e73736f33edee0b" providerId="LiveId" clId="{173152AA-0053-4C28-91D0-F233EF729FC2}" dt="2020-05-07T11:46:20.691" v="1578" actId="1076"/>
        <pc:sldMkLst>
          <pc:docMk/>
          <pc:sldMk cId="2765421502" sldId="373"/>
        </pc:sldMkLst>
        <pc:spChg chg="del">
          <ac:chgData name="峻軒 康" userId="9e73736f33edee0b" providerId="LiveId" clId="{173152AA-0053-4C28-91D0-F233EF729FC2}" dt="2020-05-07T11:25:20.824" v="1418" actId="478"/>
          <ac:spMkLst>
            <pc:docMk/>
            <pc:sldMk cId="2765421502" sldId="373"/>
            <ac:spMk id="2" creationId="{03A4FF4E-D133-421A-8BBB-79947D2D0C9A}"/>
          </ac:spMkLst>
        </pc:spChg>
        <pc:spChg chg="del">
          <ac:chgData name="峻軒 康" userId="9e73736f33edee0b" providerId="LiveId" clId="{173152AA-0053-4C28-91D0-F233EF729FC2}" dt="2020-05-07T11:25:21.742" v="1419" actId="478"/>
          <ac:spMkLst>
            <pc:docMk/>
            <pc:sldMk cId="2765421502" sldId="373"/>
            <ac:spMk id="3" creationId="{C3D97D80-0F4A-44A3-9DA2-C4FE81B1EDDA}"/>
          </ac:spMkLst>
        </pc:spChg>
        <pc:spChg chg="add mod">
          <ac:chgData name="峻軒 康" userId="9e73736f33edee0b" providerId="LiveId" clId="{173152AA-0053-4C28-91D0-F233EF729FC2}" dt="2020-05-07T11:25:40.972" v="1441"/>
          <ac:spMkLst>
            <pc:docMk/>
            <pc:sldMk cId="2765421502" sldId="373"/>
            <ac:spMk id="7" creationId="{ADF0BBB2-5724-457B-A861-B62A74777D97}"/>
          </ac:spMkLst>
        </pc:spChg>
        <pc:spChg chg="add mod">
          <ac:chgData name="峻軒 康" userId="9e73736f33edee0b" providerId="LiveId" clId="{173152AA-0053-4C28-91D0-F233EF729FC2}" dt="2020-05-07T11:43:04.624" v="1536" actId="1076"/>
          <ac:spMkLst>
            <pc:docMk/>
            <pc:sldMk cId="2765421502" sldId="373"/>
            <ac:spMk id="8" creationId="{776933A4-B91B-4AE4-B9B6-6A77E1C47230}"/>
          </ac:spMkLst>
        </pc:spChg>
        <pc:spChg chg="add mod">
          <ac:chgData name="峻軒 康" userId="9e73736f33edee0b" providerId="LiveId" clId="{173152AA-0053-4C28-91D0-F233EF729FC2}" dt="2020-05-07T11:43:15.808" v="1539" actId="14100"/>
          <ac:spMkLst>
            <pc:docMk/>
            <pc:sldMk cId="2765421502" sldId="373"/>
            <ac:spMk id="9" creationId="{77620552-47A3-4A18-B6AA-BCBAB9CBE5AE}"/>
          </ac:spMkLst>
        </pc:spChg>
        <pc:spChg chg="add mod">
          <ac:chgData name="峻軒 康" userId="9e73736f33edee0b" providerId="LiveId" clId="{173152AA-0053-4C28-91D0-F233EF729FC2}" dt="2020-05-07T11:42:57.859" v="1532" actId="1076"/>
          <ac:spMkLst>
            <pc:docMk/>
            <pc:sldMk cId="2765421502" sldId="373"/>
            <ac:spMk id="10" creationId="{E05A49EB-E56B-4AE0-957D-DDE95EFE6484}"/>
          </ac:spMkLst>
        </pc:spChg>
        <pc:spChg chg="add mod">
          <ac:chgData name="峻軒 康" userId="9e73736f33edee0b" providerId="LiveId" clId="{173152AA-0053-4C28-91D0-F233EF729FC2}" dt="2020-05-07T11:42:59.145" v="1533" actId="1076"/>
          <ac:spMkLst>
            <pc:docMk/>
            <pc:sldMk cId="2765421502" sldId="373"/>
            <ac:spMk id="11" creationId="{7188E1B6-6826-4147-B537-F5AEEDFC7327}"/>
          </ac:spMkLst>
        </pc:spChg>
        <pc:spChg chg="add mod">
          <ac:chgData name="峻軒 康" userId="9e73736f33edee0b" providerId="LiveId" clId="{173152AA-0053-4C28-91D0-F233EF729FC2}" dt="2020-05-07T11:46:20.691" v="1578" actId="1076"/>
          <ac:spMkLst>
            <pc:docMk/>
            <pc:sldMk cId="2765421502" sldId="373"/>
            <ac:spMk id="12" creationId="{D8595006-9031-46A0-9B76-EF0FC5DB5684}"/>
          </ac:spMkLst>
        </pc:spChg>
        <pc:spChg chg="add mod">
          <ac:chgData name="峻軒 康" userId="9e73736f33edee0b" providerId="LiveId" clId="{173152AA-0053-4C28-91D0-F233EF729FC2}" dt="2020-05-07T11:46:18.632" v="1577" actId="1076"/>
          <ac:spMkLst>
            <pc:docMk/>
            <pc:sldMk cId="2765421502" sldId="373"/>
            <ac:spMk id="13" creationId="{3C19B0CD-078E-429C-ABB9-3B715F346E8B}"/>
          </ac:spMkLst>
        </pc:spChg>
        <pc:grpChg chg="add">
          <ac:chgData name="峻軒 康" userId="9e73736f33edee0b" providerId="LiveId" clId="{173152AA-0053-4C28-91D0-F233EF729FC2}" dt="2020-05-07T11:25:18.568" v="1417"/>
          <ac:grpSpMkLst>
            <pc:docMk/>
            <pc:sldMk cId="2765421502" sldId="373"/>
            <ac:grpSpMk id="4" creationId="{90D891B0-1F5C-457D-B81C-60C62E5AAE59}"/>
          </ac:grpSpMkLst>
        </pc:grpChg>
      </pc:sldChg>
      <pc:sldChg chg="addSp delSp modSp add">
        <pc:chgData name="峻軒 康" userId="9e73736f33edee0b" providerId="LiveId" clId="{173152AA-0053-4C28-91D0-F233EF729FC2}" dt="2020-05-07T11:56:38.611" v="1673" actId="1076"/>
        <pc:sldMkLst>
          <pc:docMk/>
          <pc:sldMk cId="2906353679" sldId="374"/>
        </pc:sldMkLst>
        <pc:spChg chg="del">
          <ac:chgData name="峻軒 康" userId="9e73736f33edee0b" providerId="LiveId" clId="{173152AA-0053-4C28-91D0-F233EF729FC2}" dt="2020-05-07T11:36:39.785" v="1467" actId="478"/>
          <ac:spMkLst>
            <pc:docMk/>
            <pc:sldMk cId="2906353679" sldId="374"/>
            <ac:spMk id="2" creationId="{8B73E45D-C5B2-4CFD-99B2-4B9262D5196C}"/>
          </ac:spMkLst>
        </pc:spChg>
        <pc:spChg chg="del">
          <ac:chgData name="峻軒 康" userId="9e73736f33edee0b" providerId="LiveId" clId="{173152AA-0053-4C28-91D0-F233EF729FC2}" dt="2020-05-07T11:36:39.160" v="1466" actId="478"/>
          <ac:spMkLst>
            <pc:docMk/>
            <pc:sldMk cId="2906353679" sldId="374"/>
            <ac:spMk id="3" creationId="{567BA3C5-C58E-4D6D-A222-9E9609E5391C}"/>
          </ac:spMkLst>
        </pc:spChg>
        <pc:spChg chg="add mod">
          <ac:chgData name="峻軒 康" userId="9e73736f33edee0b" providerId="LiveId" clId="{173152AA-0053-4C28-91D0-F233EF729FC2}" dt="2020-05-07T11:50:35.536" v="1625" actId="1076"/>
          <ac:spMkLst>
            <pc:docMk/>
            <pc:sldMk cId="2906353679" sldId="374"/>
            <ac:spMk id="4" creationId="{E7BD500C-6433-43B5-9870-C7A18DC201F4}"/>
          </ac:spMkLst>
        </pc:spChg>
        <pc:spChg chg="add mod">
          <ac:chgData name="峻軒 康" userId="9e73736f33edee0b" providerId="LiveId" clId="{173152AA-0053-4C28-91D0-F233EF729FC2}" dt="2020-05-07T11:50:49.152" v="1629" actId="14100"/>
          <ac:spMkLst>
            <pc:docMk/>
            <pc:sldMk cId="2906353679" sldId="374"/>
            <ac:spMk id="5" creationId="{E5637102-6493-4F98-A521-C4B4A599096B}"/>
          </ac:spMkLst>
        </pc:spChg>
        <pc:spChg chg="add mod">
          <ac:chgData name="峻軒 康" userId="9e73736f33edee0b" providerId="LiveId" clId="{173152AA-0053-4C28-91D0-F233EF729FC2}" dt="2020-05-07T11:48:43.027" v="1598" actId="14100"/>
          <ac:spMkLst>
            <pc:docMk/>
            <pc:sldMk cId="2906353679" sldId="374"/>
            <ac:spMk id="6" creationId="{BC344CCB-07F2-447E-BE21-5AB64882345D}"/>
          </ac:spMkLst>
        </pc:spChg>
        <pc:spChg chg="add mod">
          <ac:chgData name="峻軒 康" userId="9e73736f33edee0b" providerId="LiveId" clId="{173152AA-0053-4C28-91D0-F233EF729FC2}" dt="2020-05-07T11:48:25.835" v="1593" actId="1076"/>
          <ac:spMkLst>
            <pc:docMk/>
            <pc:sldMk cId="2906353679" sldId="374"/>
            <ac:spMk id="7" creationId="{B8F7D7CC-0E62-4F83-95A8-30C01416B327}"/>
          </ac:spMkLst>
        </pc:spChg>
        <pc:spChg chg="add mod">
          <ac:chgData name="峻軒 康" userId="9e73736f33edee0b" providerId="LiveId" clId="{173152AA-0053-4C28-91D0-F233EF729FC2}" dt="2020-05-07T11:49:57.342" v="1622"/>
          <ac:spMkLst>
            <pc:docMk/>
            <pc:sldMk cId="2906353679" sldId="374"/>
            <ac:spMk id="11" creationId="{9FE5B5EC-A1A5-435D-A77D-44F94BBE91FE}"/>
          </ac:spMkLst>
        </pc:spChg>
        <pc:spChg chg="add mod">
          <ac:chgData name="峻軒 康" userId="9e73736f33edee0b" providerId="LiveId" clId="{173152AA-0053-4C28-91D0-F233EF729FC2}" dt="2020-05-07T11:56:38.611" v="1673" actId="1076"/>
          <ac:spMkLst>
            <pc:docMk/>
            <pc:sldMk cId="2906353679" sldId="374"/>
            <ac:spMk id="12" creationId="{66E2D48B-CF65-4129-80A0-EEB55D0CBC11}"/>
          </ac:spMkLst>
        </pc:spChg>
        <pc:spChg chg="add mod">
          <ac:chgData name="峻軒 康" userId="9e73736f33edee0b" providerId="LiveId" clId="{173152AA-0053-4C28-91D0-F233EF729FC2}" dt="2020-05-07T11:56:34.266" v="1672" actId="1076"/>
          <ac:spMkLst>
            <pc:docMk/>
            <pc:sldMk cId="2906353679" sldId="374"/>
            <ac:spMk id="13" creationId="{2A3F8849-C5A3-4BF4-86B8-55F2D570FA87}"/>
          </ac:spMkLst>
        </pc:spChg>
        <pc:grpChg chg="add">
          <ac:chgData name="峻軒 康" userId="9e73736f33edee0b" providerId="LiveId" clId="{173152AA-0053-4C28-91D0-F233EF729FC2}" dt="2020-05-07T11:48:22.634" v="1592"/>
          <ac:grpSpMkLst>
            <pc:docMk/>
            <pc:sldMk cId="2906353679" sldId="374"/>
            <ac:grpSpMk id="8" creationId="{90E6D002-1B2B-43AC-9B80-52B2D8739F96}"/>
          </ac:grpSpMkLst>
        </pc:grpChg>
      </pc:sldChg>
      <pc:sldChg chg="addSp delSp modSp add">
        <pc:chgData name="峻軒 康" userId="9e73736f33edee0b" providerId="LiveId" clId="{173152AA-0053-4C28-91D0-F233EF729FC2}" dt="2020-05-07T12:04:31.754" v="1783" actId="1076"/>
        <pc:sldMkLst>
          <pc:docMk/>
          <pc:sldMk cId="1484158990" sldId="375"/>
        </pc:sldMkLst>
        <pc:spChg chg="del">
          <ac:chgData name="峻軒 康" userId="9e73736f33edee0b" providerId="LiveId" clId="{173152AA-0053-4C28-91D0-F233EF729FC2}" dt="2020-05-07T11:37:01.116" v="1472" actId="478"/>
          <ac:spMkLst>
            <pc:docMk/>
            <pc:sldMk cId="1484158990" sldId="375"/>
            <ac:spMk id="2" creationId="{386D8648-7333-4775-80CE-5D83BA7BBA65}"/>
          </ac:spMkLst>
        </pc:spChg>
        <pc:spChg chg="del">
          <ac:chgData name="峻軒 康" userId="9e73736f33edee0b" providerId="LiveId" clId="{173152AA-0053-4C28-91D0-F233EF729FC2}" dt="2020-05-07T11:37:02.225" v="1473" actId="478"/>
          <ac:spMkLst>
            <pc:docMk/>
            <pc:sldMk cId="1484158990" sldId="375"/>
            <ac:spMk id="3" creationId="{BF431E16-F48E-4652-8CF3-F9319FB371E0}"/>
          </ac:spMkLst>
        </pc:spChg>
        <pc:spChg chg="add mod">
          <ac:chgData name="峻軒 康" userId="9e73736f33edee0b" providerId="LiveId" clId="{173152AA-0053-4C28-91D0-F233EF729FC2}" dt="2020-05-07T12:04:29.264" v="1782" actId="1076"/>
          <ac:spMkLst>
            <pc:docMk/>
            <pc:sldMk cId="1484158990" sldId="375"/>
            <ac:spMk id="4" creationId="{F37F159F-4B51-4886-A288-660B5CE5485B}"/>
          </ac:spMkLst>
        </pc:spChg>
        <pc:spChg chg="add mod">
          <ac:chgData name="峻軒 康" userId="9e73736f33edee0b" providerId="LiveId" clId="{173152AA-0053-4C28-91D0-F233EF729FC2}" dt="2020-05-07T12:01:18.179" v="1746" actId="1076"/>
          <ac:spMkLst>
            <pc:docMk/>
            <pc:sldMk cId="1484158990" sldId="375"/>
            <ac:spMk id="5" creationId="{0FFECB68-0D15-497A-AD7B-84E596DAC4E0}"/>
          </ac:spMkLst>
        </pc:spChg>
        <pc:spChg chg="add">
          <ac:chgData name="峻軒 康" userId="9e73736f33edee0b" providerId="LiveId" clId="{173152AA-0053-4C28-91D0-F233EF729FC2}" dt="2020-05-07T11:57:56.964" v="1678"/>
          <ac:spMkLst>
            <pc:docMk/>
            <pc:sldMk cId="1484158990" sldId="375"/>
            <ac:spMk id="6" creationId="{446B8258-12F6-4EA7-B7ED-B8A8ACCCD29B}"/>
          </ac:spMkLst>
        </pc:spChg>
        <pc:spChg chg="add mod">
          <ac:chgData name="峻軒 康" userId="9e73736f33edee0b" providerId="LiveId" clId="{173152AA-0053-4C28-91D0-F233EF729FC2}" dt="2020-05-07T11:59:59.305" v="1711" actId="14100"/>
          <ac:spMkLst>
            <pc:docMk/>
            <pc:sldMk cId="1484158990" sldId="375"/>
            <ac:spMk id="10" creationId="{1B03FF49-63FE-4749-BDAA-2BEA202C5010}"/>
          </ac:spMkLst>
        </pc:spChg>
        <pc:spChg chg="add mod">
          <ac:chgData name="峻軒 康" userId="9e73736f33edee0b" providerId="LiveId" clId="{173152AA-0053-4C28-91D0-F233EF729FC2}" dt="2020-05-07T12:04:27.650" v="1781" actId="1076"/>
          <ac:spMkLst>
            <pc:docMk/>
            <pc:sldMk cId="1484158990" sldId="375"/>
            <ac:spMk id="11" creationId="{6D5FAC21-19B0-4436-9D95-1E3D6E5EC5A7}"/>
          </ac:spMkLst>
        </pc:spChg>
        <pc:spChg chg="add mod">
          <ac:chgData name="峻軒 康" userId="9e73736f33edee0b" providerId="LiveId" clId="{173152AA-0053-4C28-91D0-F233EF729FC2}" dt="2020-05-07T12:04:31.754" v="1783" actId="1076"/>
          <ac:spMkLst>
            <pc:docMk/>
            <pc:sldMk cId="1484158990" sldId="375"/>
            <ac:spMk id="12" creationId="{4CADB256-1FEE-4A98-96E2-FE3D2CBDBA8A}"/>
          </ac:spMkLst>
        </pc:spChg>
        <pc:spChg chg="add mod">
          <ac:chgData name="峻軒 康" userId="9e73736f33edee0b" providerId="LiveId" clId="{173152AA-0053-4C28-91D0-F233EF729FC2}" dt="2020-05-07T12:04:25.986" v="1780" actId="1076"/>
          <ac:spMkLst>
            <pc:docMk/>
            <pc:sldMk cId="1484158990" sldId="375"/>
            <ac:spMk id="13" creationId="{BB40BD62-B0A1-449E-A8AB-07ECBF8A42D4}"/>
          </ac:spMkLst>
        </pc:spChg>
        <pc:grpChg chg="add">
          <ac:chgData name="峻軒 康" userId="9e73736f33edee0b" providerId="LiveId" clId="{173152AA-0053-4C28-91D0-F233EF729FC2}" dt="2020-05-07T11:57:56.964" v="1678"/>
          <ac:grpSpMkLst>
            <pc:docMk/>
            <pc:sldMk cId="1484158990" sldId="375"/>
            <ac:grpSpMk id="7" creationId="{4DCF274A-906E-4632-8D12-0C838659C88A}"/>
          </ac:grpSpMkLst>
        </pc:grpChg>
      </pc:sldChg>
      <pc:sldChg chg="addSp delSp modSp add ord">
        <pc:chgData name="峻軒 康" userId="9e73736f33edee0b" providerId="LiveId" clId="{173152AA-0053-4C28-91D0-F233EF729FC2}" dt="2020-05-08T05:36:31.791" v="2089"/>
        <pc:sldMkLst>
          <pc:docMk/>
          <pc:sldMk cId="1719005624" sldId="376"/>
        </pc:sldMkLst>
        <pc:spChg chg="del">
          <ac:chgData name="峻軒 康" userId="9e73736f33edee0b" providerId="LiveId" clId="{173152AA-0053-4C28-91D0-F233EF729FC2}" dt="2020-05-07T12:04:53.447" v="1785" actId="478"/>
          <ac:spMkLst>
            <pc:docMk/>
            <pc:sldMk cId="1719005624" sldId="376"/>
            <ac:spMk id="2" creationId="{6E103962-8CF1-49E8-8A69-3B0D5123DCAE}"/>
          </ac:spMkLst>
        </pc:spChg>
        <pc:spChg chg="del">
          <ac:chgData name="峻軒 康" userId="9e73736f33edee0b" providerId="LiveId" clId="{173152AA-0053-4C28-91D0-F233EF729FC2}" dt="2020-05-07T12:04:54.180" v="1786" actId="478"/>
          <ac:spMkLst>
            <pc:docMk/>
            <pc:sldMk cId="1719005624" sldId="376"/>
            <ac:spMk id="3" creationId="{24CD01FA-CF4A-42E3-B141-A2DAE138EAAE}"/>
          </ac:spMkLst>
        </pc:spChg>
        <pc:spChg chg="add mod">
          <ac:chgData name="峻軒 康" userId="9e73736f33edee0b" providerId="LiveId" clId="{173152AA-0053-4C28-91D0-F233EF729FC2}" dt="2020-05-08T05:24:02.052" v="1804" actId="1076"/>
          <ac:spMkLst>
            <pc:docMk/>
            <pc:sldMk cId="1719005624" sldId="376"/>
            <ac:spMk id="4" creationId="{1C158E7A-7DD6-4FA4-A1F2-331F2061C9C8}"/>
          </ac:spMkLst>
        </pc:spChg>
        <pc:spChg chg="mod">
          <ac:chgData name="峻軒 康" userId="9e73736f33edee0b" providerId="LiveId" clId="{173152AA-0053-4C28-91D0-F233EF729FC2}" dt="2020-05-07T12:05:47.815" v="1797" actId="6549"/>
          <ac:spMkLst>
            <pc:docMk/>
            <pc:sldMk cId="1719005624" sldId="376"/>
            <ac:spMk id="7" creationId="{DB20976A-B9C5-4F91-ABC8-EC1C9D0830DF}"/>
          </ac:spMkLst>
        </pc:spChg>
        <pc:spChg chg="add del">
          <ac:chgData name="峻軒 康" userId="9e73736f33edee0b" providerId="LiveId" clId="{173152AA-0053-4C28-91D0-F233EF729FC2}" dt="2020-05-08T05:24:11.984" v="1805"/>
          <ac:spMkLst>
            <pc:docMk/>
            <pc:sldMk cId="1719005624" sldId="376"/>
            <ac:spMk id="11" creationId="{AAA9C8A3-E7B0-4DA9-AD97-6861F997F891}"/>
          </ac:spMkLst>
        </pc:spChg>
        <pc:spChg chg="add del">
          <ac:chgData name="峻軒 康" userId="9e73736f33edee0b" providerId="LiveId" clId="{173152AA-0053-4C28-91D0-F233EF729FC2}" dt="2020-05-08T05:24:11.984" v="1805"/>
          <ac:spMkLst>
            <pc:docMk/>
            <pc:sldMk cId="1719005624" sldId="376"/>
            <ac:spMk id="12" creationId="{D3ADABFE-097D-42EC-A69C-E7102ABE15B9}"/>
          </ac:spMkLst>
        </pc:spChg>
        <pc:spChg chg="add del">
          <ac:chgData name="峻軒 康" userId="9e73736f33edee0b" providerId="LiveId" clId="{173152AA-0053-4C28-91D0-F233EF729FC2}" dt="2020-05-08T05:24:11.984" v="1805"/>
          <ac:spMkLst>
            <pc:docMk/>
            <pc:sldMk cId="1719005624" sldId="376"/>
            <ac:spMk id="13" creationId="{4CDF4864-76C0-4B4A-8A29-1D51497A7492}"/>
          </ac:spMkLst>
        </pc:spChg>
        <pc:spChg chg="add del">
          <ac:chgData name="峻軒 康" userId="9e73736f33edee0b" providerId="LiveId" clId="{173152AA-0053-4C28-91D0-F233EF729FC2}" dt="2020-05-08T05:24:11.984" v="1805"/>
          <ac:spMkLst>
            <pc:docMk/>
            <pc:sldMk cId="1719005624" sldId="376"/>
            <ac:spMk id="14" creationId="{82E067FA-8C23-4C9C-8A33-79FF161395A8}"/>
          </ac:spMkLst>
        </pc:spChg>
        <pc:spChg chg="add del">
          <ac:chgData name="峻軒 康" userId="9e73736f33edee0b" providerId="LiveId" clId="{173152AA-0053-4C28-91D0-F233EF729FC2}" dt="2020-05-08T05:24:11.984" v="1805"/>
          <ac:spMkLst>
            <pc:docMk/>
            <pc:sldMk cId="1719005624" sldId="376"/>
            <ac:spMk id="15" creationId="{C883E8AB-D222-4BE5-8868-60405890694F}"/>
          </ac:spMkLst>
        </pc:spChg>
        <pc:spChg chg="add del">
          <ac:chgData name="峻軒 康" userId="9e73736f33edee0b" providerId="LiveId" clId="{173152AA-0053-4C28-91D0-F233EF729FC2}" dt="2020-05-08T05:24:11.984" v="1805"/>
          <ac:spMkLst>
            <pc:docMk/>
            <pc:sldMk cId="1719005624" sldId="376"/>
            <ac:spMk id="16" creationId="{47B56014-79AD-45E8-B999-0F6B4038BA1C}"/>
          </ac:spMkLst>
        </pc:spChg>
        <pc:spChg chg="add del">
          <ac:chgData name="峻軒 康" userId="9e73736f33edee0b" providerId="LiveId" clId="{173152AA-0053-4C28-91D0-F233EF729FC2}" dt="2020-05-08T05:24:11.984" v="1805"/>
          <ac:spMkLst>
            <pc:docMk/>
            <pc:sldMk cId="1719005624" sldId="376"/>
            <ac:spMk id="18" creationId="{A9F48314-6296-4DBA-B7BE-9CA8C18C15E9}"/>
          </ac:spMkLst>
        </pc:spChg>
        <pc:spChg chg="add del">
          <ac:chgData name="峻軒 康" userId="9e73736f33edee0b" providerId="LiveId" clId="{173152AA-0053-4C28-91D0-F233EF729FC2}" dt="2020-05-08T05:24:11.984" v="1805"/>
          <ac:spMkLst>
            <pc:docMk/>
            <pc:sldMk cId="1719005624" sldId="376"/>
            <ac:spMk id="20" creationId="{30A34CFC-CC3D-4099-992D-25440B41CE77}"/>
          </ac:spMkLst>
        </pc:spChg>
        <pc:spChg chg="add del">
          <ac:chgData name="峻軒 康" userId="9e73736f33edee0b" providerId="LiveId" clId="{173152AA-0053-4C28-91D0-F233EF729FC2}" dt="2020-05-08T05:25:30.040" v="1824" actId="478"/>
          <ac:spMkLst>
            <pc:docMk/>
            <pc:sldMk cId="1719005624" sldId="376"/>
            <ac:spMk id="22" creationId="{82B752AE-2A56-426C-BC5B-B79A91C23BCE}"/>
          </ac:spMkLst>
        </pc:spChg>
        <pc:spChg chg="add mod">
          <ac:chgData name="峻軒 康" userId="9e73736f33edee0b" providerId="LiveId" clId="{173152AA-0053-4C28-91D0-F233EF729FC2}" dt="2020-05-08T05:30:23.408" v="1893" actId="1076"/>
          <ac:spMkLst>
            <pc:docMk/>
            <pc:sldMk cId="1719005624" sldId="376"/>
            <ac:spMk id="24" creationId="{EF482E83-0554-4CCF-8A8F-F9DACA1C139F}"/>
          </ac:spMkLst>
        </pc:spChg>
        <pc:spChg chg="add del mod">
          <ac:chgData name="峻軒 康" userId="9e73736f33edee0b" providerId="LiveId" clId="{173152AA-0053-4C28-91D0-F233EF729FC2}" dt="2020-05-08T05:25:56.286" v="1839" actId="478"/>
          <ac:spMkLst>
            <pc:docMk/>
            <pc:sldMk cId="1719005624" sldId="376"/>
            <ac:spMk id="25" creationId="{2CBA887F-6EC0-4C2F-AA9C-10736FB047D5}"/>
          </ac:spMkLst>
        </pc:spChg>
        <pc:spChg chg="add mod">
          <ac:chgData name="峻軒 康" userId="9e73736f33edee0b" providerId="LiveId" clId="{173152AA-0053-4C28-91D0-F233EF729FC2}" dt="2020-05-08T05:30:41.146" v="1900" actId="1076"/>
          <ac:spMkLst>
            <pc:docMk/>
            <pc:sldMk cId="1719005624" sldId="376"/>
            <ac:spMk id="26" creationId="{FB3E19E6-F02F-44E5-9D5B-A8EDF7DBFF79}"/>
          </ac:spMkLst>
        </pc:spChg>
        <pc:spChg chg="add del mod">
          <ac:chgData name="峻軒 康" userId="9e73736f33edee0b" providerId="LiveId" clId="{173152AA-0053-4C28-91D0-F233EF729FC2}" dt="2020-05-08T05:31:32.506" v="1929"/>
          <ac:spMkLst>
            <pc:docMk/>
            <pc:sldMk cId="1719005624" sldId="376"/>
            <ac:spMk id="27" creationId="{9473764F-AB2E-411B-87A4-27928F2FFAC3}"/>
          </ac:spMkLst>
        </pc:spChg>
        <pc:spChg chg="add mod">
          <ac:chgData name="峻軒 康" userId="9e73736f33edee0b" providerId="LiveId" clId="{173152AA-0053-4C28-91D0-F233EF729FC2}" dt="2020-05-08T05:32:24.426" v="1942" actId="20577"/>
          <ac:spMkLst>
            <pc:docMk/>
            <pc:sldMk cId="1719005624" sldId="376"/>
            <ac:spMk id="28" creationId="{88BD2928-5036-4C52-A77D-FF963E49F5F4}"/>
          </ac:spMkLst>
        </pc:spChg>
        <pc:spChg chg="add mod">
          <ac:chgData name="峻軒 康" userId="9e73736f33edee0b" providerId="LiveId" clId="{173152AA-0053-4C28-91D0-F233EF729FC2}" dt="2020-05-08T05:34:53.878" v="2053"/>
          <ac:spMkLst>
            <pc:docMk/>
            <pc:sldMk cId="1719005624" sldId="376"/>
            <ac:spMk id="29" creationId="{4C1B5448-04D4-4632-8333-373485C882F6}"/>
          </ac:spMkLst>
        </pc:spChg>
        <pc:spChg chg="add mod">
          <ac:chgData name="峻軒 康" userId="9e73736f33edee0b" providerId="LiveId" clId="{173152AA-0053-4C28-91D0-F233EF729FC2}" dt="2020-05-08T05:36:31.791" v="2089"/>
          <ac:spMkLst>
            <pc:docMk/>
            <pc:sldMk cId="1719005624" sldId="376"/>
            <ac:spMk id="30" creationId="{814F38C2-02DE-48C6-A556-F27D62CE253D}"/>
          </ac:spMkLst>
        </pc:spChg>
        <pc:grpChg chg="add del">
          <ac:chgData name="峻軒 康" userId="9e73736f33edee0b" providerId="LiveId" clId="{173152AA-0053-4C28-91D0-F233EF729FC2}" dt="2020-05-07T12:05:49.367" v="1798" actId="478"/>
          <ac:grpSpMkLst>
            <pc:docMk/>
            <pc:sldMk cId="1719005624" sldId="376"/>
            <ac:grpSpMk id="5" creationId="{79E081B8-78C3-46E8-A8BE-DB0434685CDF}"/>
          </ac:grpSpMkLst>
        </pc:grpChg>
        <pc:grpChg chg="add">
          <ac:chgData name="峻軒 康" userId="9e73736f33edee0b" providerId="LiveId" clId="{173152AA-0053-4C28-91D0-F233EF729FC2}" dt="2020-05-07T12:05:50.488" v="1799"/>
          <ac:grpSpMkLst>
            <pc:docMk/>
            <pc:sldMk cId="1719005624" sldId="376"/>
            <ac:grpSpMk id="8" creationId="{975B2595-38AD-46ED-B755-30FFBC0BF531}"/>
          </ac:grpSpMkLst>
        </pc:grpChg>
        <pc:cxnChg chg="add del">
          <ac:chgData name="峻軒 康" userId="9e73736f33edee0b" providerId="LiveId" clId="{173152AA-0053-4C28-91D0-F233EF729FC2}" dt="2020-05-08T05:24:11.984" v="1805"/>
          <ac:cxnSpMkLst>
            <pc:docMk/>
            <pc:sldMk cId="1719005624" sldId="376"/>
            <ac:cxnSpMk id="17" creationId="{FE16F530-81D2-4F6C-BE0A-35E6D47F1601}"/>
          </ac:cxnSpMkLst>
        </pc:cxnChg>
        <pc:cxnChg chg="add del">
          <ac:chgData name="峻軒 康" userId="9e73736f33edee0b" providerId="LiveId" clId="{173152AA-0053-4C28-91D0-F233EF729FC2}" dt="2020-05-08T05:24:11.984" v="1805"/>
          <ac:cxnSpMkLst>
            <pc:docMk/>
            <pc:sldMk cId="1719005624" sldId="376"/>
            <ac:cxnSpMk id="19" creationId="{B8174250-8CDA-444F-B9E7-B442CD2EC582}"/>
          </ac:cxnSpMkLst>
        </pc:cxnChg>
        <pc:cxnChg chg="add del">
          <ac:chgData name="峻軒 康" userId="9e73736f33edee0b" providerId="LiveId" clId="{173152AA-0053-4C28-91D0-F233EF729FC2}" dt="2020-05-08T05:24:11.984" v="1805"/>
          <ac:cxnSpMkLst>
            <pc:docMk/>
            <pc:sldMk cId="1719005624" sldId="376"/>
            <ac:cxnSpMk id="21" creationId="{61A3B5FB-0CA7-41F4-B2A8-E9F091E56D8D}"/>
          </ac:cxnSpMkLst>
        </pc:cxnChg>
        <pc:cxnChg chg="add del">
          <ac:chgData name="峻軒 康" userId="9e73736f33edee0b" providerId="LiveId" clId="{173152AA-0053-4C28-91D0-F233EF729FC2}" dt="2020-05-08T05:24:11.984" v="1805"/>
          <ac:cxnSpMkLst>
            <pc:docMk/>
            <pc:sldMk cId="1719005624" sldId="376"/>
            <ac:cxnSpMk id="23" creationId="{C6972A53-5513-40E9-984B-275D0D208C47}"/>
          </ac:cxnSpMkLst>
        </pc:cxnChg>
      </pc:sldChg>
      <pc:sldChg chg="addSp delSp modSp add ord">
        <pc:chgData name="峻軒 康" userId="9e73736f33edee0b" providerId="LiveId" clId="{173152AA-0053-4C28-91D0-F233EF729FC2}" dt="2020-05-08T07:13:45.783" v="3332" actId="1076"/>
        <pc:sldMkLst>
          <pc:docMk/>
          <pc:sldMk cId="1701714280" sldId="377"/>
        </pc:sldMkLst>
        <pc:spChg chg="del">
          <ac:chgData name="峻軒 康" userId="9e73736f33edee0b" providerId="LiveId" clId="{173152AA-0053-4C28-91D0-F233EF729FC2}" dt="2020-05-07T12:05:18.398" v="1793" actId="478"/>
          <ac:spMkLst>
            <pc:docMk/>
            <pc:sldMk cId="1701714280" sldId="377"/>
            <ac:spMk id="2" creationId="{2E598473-C2F9-41A1-A2B2-C3C9F8C99BCC}"/>
          </ac:spMkLst>
        </pc:spChg>
        <pc:spChg chg="del">
          <ac:chgData name="峻軒 康" userId="9e73736f33edee0b" providerId="LiveId" clId="{173152AA-0053-4C28-91D0-F233EF729FC2}" dt="2020-05-07T12:05:19.173" v="1794" actId="478"/>
          <ac:spMkLst>
            <pc:docMk/>
            <pc:sldMk cId="1701714280" sldId="377"/>
            <ac:spMk id="3" creationId="{3E1F7198-44D0-44A0-AE2C-870543908E0C}"/>
          </ac:spMkLst>
        </pc:spChg>
        <pc:spChg chg="add mod ord">
          <ac:chgData name="峻軒 康" userId="9e73736f33edee0b" providerId="LiveId" clId="{173152AA-0053-4C28-91D0-F233EF729FC2}" dt="2020-05-08T07:05:44.604" v="3188" actId="167"/>
          <ac:spMkLst>
            <pc:docMk/>
            <pc:sldMk cId="1701714280" sldId="377"/>
            <ac:spMk id="10" creationId="{6E8D8D99-49F7-4E28-BF55-8FF240D527B3}"/>
          </ac:spMkLst>
        </pc:spChg>
        <pc:spChg chg="add del">
          <ac:chgData name="峻軒 康" userId="9e73736f33edee0b" providerId="LiveId" clId="{173152AA-0053-4C28-91D0-F233EF729FC2}" dt="2020-05-08T06:52:21.972" v="2957" actId="478"/>
          <ac:spMkLst>
            <pc:docMk/>
            <pc:sldMk cId="1701714280" sldId="377"/>
            <ac:spMk id="11" creationId="{6FF874FD-FF40-429E-83FB-FFF5116BD5DB}"/>
          </ac:spMkLst>
        </pc:spChg>
        <pc:spChg chg="add del">
          <ac:chgData name="峻軒 康" userId="9e73736f33edee0b" providerId="LiveId" clId="{173152AA-0053-4C28-91D0-F233EF729FC2}" dt="2020-05-08T06:52:22.785" v="2958" actId="478"/>
          <ac:spMkLst>
            <pc:docMk/>
            <pc:sldMk cId="1701714280" sldId="377"/>
            <ac:spMk id="12" creationId="{384CDDEC-CC9C-461B-82B3-22C879B4D7AC}"/>
          </ac:spMkLst>
        </pc:spChg>
        <pc:spChg chg="add del">
          <ac:chgData name="峻軒 康" userId="9e73736f33edee0b" providerId="LiveId" clId="{173152AA-0053-4C28-91D0-F233EF729FC2}" dt="2020-05-08T06:52:23.472" v="2959" actId="478"/>
          <ac:spMkLst>
            <pc:docMk/>
            <pc:sldMk cId="1701714280" sldId="377"/>
            <ac:spMk id="13" creationId="{22B24383-0FB0-4D1F-90F0-5C4006A7AD4E}"/>
          </ac:spMkLst>
        </pc:spChg>
        <pc:spChg chg="add del">
          <ac:chgData name="峻軒 康" userId="9e73736f33edee0b" providerId="LiveId" clId="{173152AA-0053-4C28-91D0-F233EF729FC2}" dt="2020-05-08T06:52:24.001" v="2960" actId="478"/>
          <ac:spMkLst>
            <pc:docMk/>
            <pc:sldMk cId="1701714280" sldId="377"/>
            <ac:spMk id="14" creationId="{3AA9DB68-ED13-42D0-8406-6F95CD2190E4}"/>
          </ac:spMkLst>
        </pc:spChg>
        <pc:spChg chg="add mod">
          <ac:chgData name="峻軒 康" userId="9e73736f33edee0b" providerId="LiveId" clId="{173152AA-0053-4C28-91D0-F233EF729FC2}" dt="2020-05-08T07:05:51.618" v="3189" actId="1037"/>
          <ac:spMkLst>
            <pc:docMk/>
            <pc:sldMk cId="1701714280" sldId="377"/>
            <ac:spMk id="15" creationId="{25D15924-7315-4304-A81F-82ADBF0DE3F9}"/>
          </ac:spMkLst>
        </pc:spChg>
        <pc:spChg chg="add mod">
          <ac:chgData name="峻軒 康" userId="9e73736f33edee0b" providerId="LiveId" clId="{173152AA-0053-4C28-91D0-F233EF729FC2}" dt="2020-05-08T07:12:23.574" v="3273"/>
          <ac:spMkLst>
            <pc:docMk/>
            <pc:sldMk cId="1701714280" sldId="377"/>
            <ac:spMk id="17" creationId="{E24DE2EA-93FD-430A-A79B-97CE32D3C67E}"/>
          </ac:spMkLst>
        </pc:spChg>
        <pc:spChg chg="add del mod">
          <ac:chgData name="峻軒 康" userId="9e73736f33edee0b" providerId="LiveId" clId="{173152AA-0053-4C28-91D0-F233EF729FC2}" dt="2020-05-08T07:02:19.957" v="3153" actId="478"/>
          <ac:spMkLst>
            <pc:docMk/>
            <pc:sldMk cId="1701714280" sldId="377"/>
            <ac:spMk id="19" creationId="{55FDD0DF-83FE-47EB-B092-F3D35009BEFD}"/>
          </ac:spMkLst>
        </pc:spChg>
        <pc:spChg chg="add mod">
          <ac:chgData name="峻軒 康" userId="9e73736f33edee0b" providerId="LiveId" clId="{173152AA-0053-4C28-91D0-F233EF729FC2}" dt="2020-05-08T07:06:26.417" v="3200" actId="1076"/>
          <ac:spMkLst>
            <pc:docMk/>
            <pc:sldMk cId="1701714280" sldId="377"/>
            <ac:spMk id="22" creationId="{0F311F56-D15E-4522-955E-616A45FFA0E8}"/>
          </ac:spMkLst>
        </pc:spChg>
        <pc:spChg chg="add del mod">
          <ac:chgData name="峻軒 康" userId="9e73736f33edee0b" providerId="LiveId" clId="{173152AA-0053-4C28-91D0-F233EF729FC2}" dt="2020-05-08T07:02:22.036" v="3154" actId="478"/>
          <ac:spMkLst>
            <pc:docMk/>
            <pc:sldMk cId="1701714280" sldId="377"/>
            <ac:spMk id="23" creationId="{56CE6F3B-6695-424C-BB50-4D3DC4E717A9}"/>
          </ac:spMkLst>
        </pc:spChg>
        <pc:spChg chg="add mod">
          <ac:chgData name="峻軒 康" userId="9e73736f33edee0b" providerId="LiveId" clId="{173152AA-0053-4C28-91D0-F233EF729FC2}" dt="2020-05-08T06:53:42.190" v="3005" actId="1076"/>
          <ac:spMkLst>
            <pc:docMk/>
            <pc:sldMk cId="1701714280" sldId="377"/>
            <ac:spMk id="24" creationId="{2F87E957-D05D-453A-8E85-3E9A038DA849}"/>
          </ac:spMkLst>
        </pc:spChg>
        <pc:spChg chg="add mod ord">
          <ac:chgData name="峻軒 康" userId="9e73736f33edee0b" providerId="LiveId" clId="{173152AA-0053-4C28-91D0-F233EF729FC2}" dt="2020-05-08T07:04:49.415" v="3171" actId="166"/>
          <ac:spMkLst>
            <pc:docMk/>
            <pc:sldMk cId="1701714280" sldId="377"/>
            <ac:spMk id="25" creationId="{2BE66D65-B413-445B-A960-C78AC3CD144F}"/>
          </ac:spMkLst>
        </pc:spChg>
        <pc:spChg chg="add mod">
          <ac:chgData name="峻軒 康" userId="9e73736f33edee0b" providerId="LiveId" clId="{173152AA-0053-4C28-91D0-F233EF729FC2}" dt="2020-05-08T06:54:58.473" v="3028"/>
          <ac:spMkLst>
            <pc:docMk/>
            <pc:sldMk cId="1701714280" sldId="377"/>
            <ac:spMk id="26" creationId="{D9A795F7-3FAB-4B83-9827-311781ADF70C}"/>
          </ac:spMkLst>
        </pc:spChg>
        <pc:spChg chg="add mod">
          <ac:chgData name="峻軒 康" userId="9e73736f33edee0b" providerId="LiveId" clId="{173152AA-0053-4C28-91D0-F233EF729FC2}" dt="2020-05-08T07:06:17.016" v="3198" actId="1037"/>
          <ac:spMkLst>
            <pc:docMk/>
            <pc:sldMk cId="1701714280" sldId="377"/>
            <ac:spMk id="27" creationId="{67D291BE-0AA9-4E20-8DE4-4106E9050C26}"/>
          </ac:spMkLst>
        </pc:spChg>
        <pc:spChg chg="add del mod">
          <ac:chgData name="峻軒 康" userId="9e73736f33edee0b" providerId="LiveId" clId="{173152AA-0053-4C28-91D0-F233EF729FC2}" dt="2020-05-08T06:58:15.351" v="3078"/>
          <ac:spMkLst>
            <pc:docMk/>
            <pc:sldMk cId="1701714280" sldId="377"/>
            <ac:spMk id="28" creationId="{800DED47-CB6E-4194-8355-6867973BE330}"/>
          </ac:spMkLst>
        </pc:spChg>
        <pc:spChg chg="add del mod">
          <ac:chgData name="峻軒 康" userId="9e73736f33edee0b" providerId="LiveId" clId="{173152AA-0053-4C28-91D0-F233EF729FC2}" dt="2020-05-08T07:06:00.521" v="3193" actId="1037"/>
          <ac:spMkLst>
            <pc:docMk/>
            <pc:sldMk cId="1701714280" sldId="377"/>
            <ac:spMk id="29" creationId="{C892E663-3766-4A14-AF95-6ED5B60D9189}"/>
          </ac:spMkLst>
        </pc:spChg>
        <pc:spChg chg="add mod ord">
          <ac:chgData name="峻軒 康" userId="9e73736f33edee0b" providerId="LiveId" clId="{173152AA-0053-4C28-91D0-F233EF729FC2}" dt="2020-05-08T07:06:03.698" v="3194" actId="1038"/>
          <ac:spMkLst>
            <pc:docMk/>
            <pc:sldMk cId="1701714280" sldId="377"/>
            <ac:spMk id="30" creationId="{EA50E5C2-AF9F-483F-800E-A91A4066B430}"/>
          </ac:spMkLst>
        </pc:spChg>
        <pc:spChg chg="add mod ord">
          <ac:chgData name="峻軒 康" userId="9e73736f33edee0b" providerId="LiveId" clId="{173152AA-0053-4C28-91D0-F233EF729FC2}" dt="2020-05-08T07:06:14.774" v="3197" actId="1037"/>
          <ac:spMkLst>
            <pc:docMk/>
            <pc:sldMk cId="1701714280" sldId="377"/>
            <ac:spMk id="31" creationId="{00699E28-CF8E-4A59-BA28-1576752809FE}"/>
          </ac:spMkLst>
        </pc:spChg>
        <pc:spChg chg="add mod">
          <ac:chgData name="峻軒 康" userId="9e73736f33edee0b" providerId="LiveId" clId="{173152AA-0053-4C28-91D0-F233EF729FC2}" dt="2020-05-08T07:13:45.783" v="3332" actId="1076"/>
          <ac:spMkLst>
            <pc:docMk/>
            <pc:sldMk cId="1701714280" sldId="377"/>
            <ac:spMk id="32" creationId="{A2B92DE9-A3E4-457E-B8DB-F15528EC1F34}"/>
          </ac:spMkLst>
        </pc:spChg>
        <pc:spChg chg="add mod">
          <ac:chgData name="峻軒 康" userId="9e73736f33edee0b" providerId="LiveId" clId="{173152AA-0053-4C28-91D0-F233EF729FC2}" dt="2020-05-08T07:13:09.615" v="3330"/>
          <ac:spMkLst>
            <pc:docMk/>
            <pc:sldMk cId="1701714280" sldId="377"/>
            <ac:spMk id="33" creationId="{B12B569A-73A6-4A33-BC67-25F7CB6FF4CC}"/>
          </ac:spMkLst>
        </pc:spChg>
        <pc:grpChg chg="add del">
          <ac:chgData name="峻軒 康" userId="9e73736f33edee0b" providerId="LiveId" clId="{173152AA-0053-4C28-91D0-F233EF729FC2}" dt="2020-05-07T12:05:54.135" v="1800" actId="478"/>
          <ac:grpSpMkLst>
            <pc:docMk/>
            <pc:sldMk cId="1701714280" sldId="377"/>
            <ac:grpSpMk id="4" creationId="{F05CA33F-CBF2-4A27-9C87-15B99709BEBB}"/>
          </ac:grpSpMkLst>
        </pc:grpChg>
        <pc:grpChg chg="add">
          <ac:chgData name="峻軒 康" userId="9e73736f33edee0b" providerId="LiveId" clId="{173152AA-0053-4C28-91D0-F233EF729FC2}" dt="2020-05-07T12:05:55.505" v="1801"/>
          <ac:grpSpMkLst>
            <pc:docMk/>
            <pc:sldMk cId="1701714280" sldId="377"/>
            <ac:grpSpMk id="7" creationId="{AD169CA0-73D5-4A7F-9A77-D198F122F525}"/>
          </ac:grpSpMkLst>
        </pc:grpChg>
        <pc:cxnChg chg="add mod">
          <ac:chgData name="峻軒 康" userId="9e73736f33edee0b" providerId="LiveId" clId="{173152AA-0053-4C28-91D0-F233EF729FC2}" dt="2020-05-08T06:52:52.784" v="2990" actId="1582"/>
          <ac:cxnSpMkLst>
            <pc:docMk/>
            <pc:sldMk cId="1701714280" sldId="377"/>
            <ac:cxnSpMk id="16" creationId="{4C8D93E8-6946-408F-B305-4DDAF98AC1BF}"/>
          </ac:cxnSpMkLst>
        </pc:cxnChg>
        <pc:cxnChg chg="add mod">
          <ac:chgData name="峻軒 康" userId="9e73736f33edee0b" providerId="LiveId" clId="{173152AA-0053-4C28-91D0-F233EF729FC2}" dt="2020-05-08T06:52:52.784" v="2990" actId="1582"/>
          <ac:cxnSpMkLst>
            <pc:docMk/>
            <pc:sldMk cId="1701714280" sldId="377"/>
            <ac:cxnSpMk id="18" creationId="{AB3AD07B-9542-4670-9D03-6093A55078C9}"/>
          </ac:cxnSpMkLst>
        </pc:cxnChg>
        <pc:cxnChg chg="add mod">
          <ac:chgData name="峻軒 康" userId="9e73736f33edee0b" providerId="LiveId" clId="{173152AA-0053-4C28-91D0-F233EF729FC2}" dt="2020-05-08T06:52:52.784" v="2990" actId="1582"/>
          <ac:cxnSpMkLst>
            <pc:docMk/>
            <pc:sldMk cId="1701714280" sldId="377"/>
            <ac:cxnSpMk id="20" creationId="{12AE237B-8C29-435C-BB92-AF69B75EF04E}"/>
          </ac:cxnSpMkLst>
        </pc:cxnChg>
        <pc:cxnChg chg="add mod">
          <ac:chgData name="峻軒 康" userId="9e73736f33edee0b" providerId="LiveId" clId="{173152AA-0053-4C28-91D0-F233EF729FC2}" dt="2020-05-08T07:05:30.873" v="3181" actId="1038"/>
          <ac:cxnSpMkLst>
            <pc:docMk/>
            <pc:sldMk cId="1701714280" sldId="377"/>
            <ac:cxnSpMk id="21" creationId="{CFF859B5-389F-46FB-972D-708FBEC1C828}"/>
          </ac:cxnSpMkLst>
        </pc:cxnChg>
      </pc:sldChg>
      <pc:sldChg chg="addSp delSp modSp add del">
        <pc:chgData name="峻軒 康" userId="9e73736f33edee0b" providerId="LiveId" clId="{173152AA-0053-4C28-91D0-F233EF729FC2}" dt="2020-05-08T05:24:42.436" v="1819" actId="2696"/>
        <pc:sldMkLst>
          <pc:docMk/>
          <pc:sldMk cId="2772855554" sldId="378"/>
        </pc:sldMkLst>
        <pc:spChg chg="del">
          <ac:chgData name="峻軒 康" userId="9e73736f33edee0b" providerId="LiveId" clId="{173152AA-0053-4C28-91D0-F233EF729FC2}" dt="2020-05-08T05:24:22.950" v="1809" actId="478"/>
          <ac:spMkLst>
            <pc:docMk/>
            <pc:sldMk cId="2772855554" sldId="378"/>
            <ac:spMk id="2" creationId="{7222B9AF-4833-4D75-86DE-9E7869C397B8}"/>
          </ac:spMkLst>
        </pc:spChg>
        <pc:spChg chg="del">
          <ac:chgData name="峻軒 康" userId="9e73736f33edee0b" providerId="LiveId" clId="{173152AA-0053-4C28-91D0-F233EF729FC2}" dt="2020-05-08T05:24:22.319" v="1808" actId="478"/>
          <ac:spMkLst>
            <pc:docMk/>
            <pc:sldMk cId="2772855554" sldId="378"/>
            <ac:spMk id="3" creationId="{E7E89509-EF2E-47DD-8DB7-077C81F0B935}"/>
          </ac:spMkLst>
        </pc:spChg>
        <pc:spChg chg="add mod">
          <ac:chgData name="峻軒 康" userId="9e73736f33edee0b" providerId="LiveId" clId="{173152AA-0053-4C28-91D0-F233EF729FC2}" dt="2020-05-08T05:24:27.442" v="1817"/>
          <ac:spMkLst>
            <pc:docMk/>
            <pc:sldMk cId="2772855554" sldId="378"/>
            <ac:spMk id="4" creationId="{2E6C0BEA-B14C-4397-B5A6-B447A4E02391}"/>
          </ac:spMkLst>
        </pc:spChg>
        <pc:grpChg chg="add">
          <ac:chgData name="峻軒 康" userId="9e73736f33edee0b" providerId="LiveId" clId="{173152AA-0053-4C28-91D0-F233EF729FC2}" dt="2020-05-08T05:24:32.206" v="1818"/>
          <ac:grpSpMkLst>
            <pc:docMk/>
            <pc:sldMk cId="2772855554" sldId="378"/>
            <ac:grpSpMk id="5" creationId="{48B955EC-EBE0-4053-B786-0B434FD466EB}"/>
          </ac:grpSpMkLst>
        </pc:grpChg>
      </pc:sldChg>
      <pc:sldChg chg="addSp delSp modSp add delAnim modAnim">
        <pc:chgData name="峻軒 康" userId="9e73736f33edee0b" providerId="LiveId" clId="{173152AA-0053-4C28-91D0-F233EF729FC2}" dt="2020-05-08T06:30:38.606" v="2728" actId="1036"/>
        <pc:sldMkLst>
          <pc:docMk/>
          <pc:sldMk cId="4022704409" sldId="378"/>
        </pc:sldMkLst>
        <pc:spChg chg="del">
          <ac:chgData name="峻軒 康" userId="9e73736f33edee0b" providerId="LiveId" clId="{173152AA-0053-4C28-91D0-F233EF729FC2}" dt="2020-05-08T05:37:28.993" v="2092" actId="478"/>
          <ac:spMkLst>
            <pc:docMk/>
            <pc:sldMk cId="4022704409" sldId="378"/>
            <ac:spMk id="2" creationId="{288CB99E-DAFF-4C24-B73E-839A314C6661}"/>
          </ac:spMkLst>
        </pc:spChg>
        <pc:spChg chg="del">
          <ac:chgData name="峻軒 康" userId="9e73736f33edee0b" providerId="LiveId" clId="{173152AA-0053-4C28-91D0-F233EF729FC2}" dt="2020-05-08T05:37:30.529" v="2093" actId="478"/>
          <ac:spMkLst>
            <pc:docMk/>
            <pc:sldMk cId="4022704409" sldId="378"/>
            <ac:spMk id="3" creationId="{88706A1B-3002-47E1-887D-5250081E64BA}"/>
          </ac:spMkLst>
        </pc:spChg>
        <pc:spChg chg="add">
          <ac:chgData name="峻軒 康" userId="9e73736f33edee0b" providerId="LiveId" clId="{173152AA-0053-4C28-91D0-F233EF729FC2}" dt="2020-05-08T05:37:26.684" v="2091"/>
          <ac:spMkLst>
            <pc:docMk/>
            <pc:sldMk cId="4022704409" sldId="378"/>
            <ac:spMk id="4" creationId="{8F11912E-7640-4948-9D86-4F6429B5244E}"/>
          </ac:spMkLst>
        </pc:spChg>
        <pc:spChg chg="add del mod">
          <ac:chgData name="峻軒 康" userId="9e73736f33edee0b" providerId="LiveId" clId="{173152AA-0053-4C28-91D0-F233EF729FC2}" dt="2020-05-08T05:52:37.303" v="2243" actId="478"/>
          <ac:spMkLst>
            <pc:docMk/>
            <pc:sldMk cId="4022704409" sldId="378"/>
            <ac:spMk id="9" creationId="{611FBA87-A8E0-4856-AEDE-EE18138CA9E5}"/>
          </ac:spMkLst>
        </pc:spChg>
        <pc:spChg chg="add del mod">
          <ac:chgData name="峻軒 康" userId="9e73736f33edee0b" providerId="LiveId" clId="{173152AA-0053-4C28-91D0-F233EF729FC2}" dt="2020-05-08T05:52:38.507" v="2245" actId="478"/>
          <ac:spMkLst>
            <pc:docMk/>
            <pc:sldMk cId="4022704409" sldId="378"/>
            <ac:spMk id="10" creationId="{0659F276-E033-4EA7-8AE0-F8A293ADB720}"/>
          </ac:spMkLst>
        </pc:spChg>
        <pc:spChg chg="add del mod">
          <ac:chgData name="峻軒 康" userId="9e73736f33edee0b" providerId="LiveId" clId="{173152AA-0053-4C28-91D0-F233EF729FC2}" dt="2020-05-08T06:21:05.421" v="2545"/>
          <ac:spMkLst>
            <pc:docMk/>
            <pc:sldMk cId="4022704409" sldId="378"/>
            <ac:spMk id="11" creationId="{778207FB-A612-4F7F-B5EE-CE2A5EBC0D05}"/>
          </ac:spMkLst>
        </pc:spChg>
        <pc:spChg chg="add del mod">
          <ac:chgData name="峻軒 康" userId="9e73736f33edee0b" providerId="LiveId" clId="{173152AA-0053-4C28-91D0-F233EF729FC2}" dt="2020-05-08T06:05:51.999" v="2251" actId="478"/>
          <ac:spMkLst>
            <pc:docMk/>
            <pc:sldMk cId="4022704409" sldId="378"/>
            <ac:spMk id="12" creationId="{05A6931D-20E5-4AD4-B4CD-4F7F0D5EA512}"/>
          </ac:spMkLst>
        </pc:spChg>
        <pc:spChg chg="add del">
          <ac:chgData name="峻軒 康" userId="9e73736f33edee0b" providerId="LiveId" clId="{173152AA-0053-4C28-91D0-F233EF729FC2}" dt="2020-05-08T05:42:54.231" v="2100" actId="478"/>
          <ac:spMkLst>
            <pc:docMk/>
            <pc:sldMk cId="4022704409" sldId="378"/>
            <ac:spMk id="13" creationId="{A9F82E5B-5856-4A3D-8F2D-CCCBE4CBB1A4}"/>
          </ac:spMkLst>
        </pc:spChg>
        <pc:spChg chg="add del">
          <ac:chgData name="峻軒 康" userId="9e73736f33edee0b" providerId="LiveId" clId="{173152AA-0053-4C28-91D0-F233EF729FC2}" dt="2020-05-08T05:42:53.508" v="2099" actId="478"/>
          <ac:spMkLst>
            <pc:docMk/>
            <pc:sldMk cId="4022704409" sldId="378"/>
            <ac:spMk id="14" creationId="{1B907D23-4C47-42E0-9B32-D6C09100DF1D}"/>
          </ac:spMkLst>
        </pc:spChg>
        <pc:spChg chg="add del mod">
          <ac:chgData name="峻軒 康" userId="9e73736f33edee0b" providerId="LiveId" clId="{173152AA-0053-4C28-91D0-F233EF729FC2}" dt="2020-05-08T05:43:04.339" v="2102" actId="478"/>
          <ac:spMkLst>
            <pc:docMk/>
            <pc:sldMk cId="4022704409" sldId="378"/>
            <ac:spMk id="15" creationId="{00B2C3A8-3FE2-4CDE-AFE7-C9E47D92F3A6}"/>
          </ac:spMkLst>
        </pc:spChg>
        <pc:spChg chg="add del">
          <ac:chgData name="峻軒 康" userId="9e73736f33edee0b" providerId="LiveId" clId="{173152AA-0053-4C28-91D0-F233EF729FC2}" dt="2020-05-08T05:43:13.063" v="2105" actId="478"/>
          <ac:spMkLst>
            <pc:docMk/>
            <pc:sldMk cId="4022704409" sldId="378"/>
            <ac:spMk id="16" creationId="{79D86370-401C-4E9C-864A-3A062DC0D07C}"/>
          </ac:spMkLst>
        </pc:spChg>
        <pc:spChg chg="add del mod">
          <ac:chgData name="峻軒 康" userId="9e73736f33edee0b" providerId="LiveId" clId="{173152AA-0053-4C28-91D0-F233EF729FC2}" dt="2020-05-08T06:21:05.421" v="2545"/>
          <ac:spMkLst>
            <pc:docMk/>
            <pc:sldMk cId="4022704409" sldId="378"/>
            <ac:spMk id="33" creationId="{57FCA58F-C305-4BDC-B30B-CE39C123D155}"/>
          </ac:spMkLst>
        </pc:spChg>
        <pc:spChg chg="add del mod">
          <ac:chgData name="峻軒 康" userId="9e73736f33edee0b" providerId="LiveId" clId="{173152AA-0053-4C28-91D0-F233EF729FC2}" dt="2020-05-08T06:05:50.797" v="2250" actId="478"/>
          <ac:spMkLst>
            <pc:docMk/>
            <pc:sldMk cId="4022704409" sldId="378"/>
            <ac:spMk id="34" creationId="{D0A6AF84-5791-4EDA-8863-0C9DBEA849BC}"/>
          </ac:spMkLst>
        </pc:spChg>
        <pc:spChg chg="add del mod">
          <ac:chgData name="峻軒 康" userId="9e73736f33edee0b" providerId="LiveId" clId="{173152AA-0053-4C28-91D0-F233EF729FC2}" dt="2020-05-08T06:05:49.929" v="2249" actId="478"/>
          <ac:spMkLst>
            <pc:docMk/>
            <pc:sldMk cId="4022704409" sldId="378"/>
            <ac:spMk id="35" creationId="{A2A31E43-8EEC-4D25-BE0A-722F73FC3F58}"/>
          </ac:spMkLst>
        </pc:spChg>
        <pc:spChg chg="add del mod">
          <ac:chgData name="峻軒 康" userId="9e73736f33edee0b" providerId="LiveId" clId="{173152AA-0053-4C28-91D0-F233EF729FC2}" dt="2020-05-08T06:05:48.843" v="2248" actId="478"/>
          <ac:spMkLst>
            <pc:docMk/>
            <pc:sldMk cId="4022704409" sldId="378"/>
            <ac:spMk id="36" creationId="{394255FA-DC20-4122-A15F-CB34853C3639}"/>
          </ac:spMkLst>
        </pc:spChg>
        <pc:spChg chg="add del">
          <ac:chgData name="峻軒 康" userId="9e73736f33edee0b" providerId="LiveId" clId="{173152AA-0053-4C28-91D0-F233EF729FC2}" dt="2020-05-08T05:47:37.188" v="2217"/>
          <ac:spMkLst>
            <pc:docMk/>
            <pc:sldMk cId="4022704409" sldId="378"/>
            <ac:spMk id="38" creationId="{714F73D4-439D-446C-8FB4-5721D49F8F08}"/>
          </ac:spMkLst>
        </pc:spChg>
        <pc:spChg chg="add mod">
          <ac:chgData name="峻軒 康" userId="9e73736f33edee0b" providerId="LiveId" clId="{173152AA-0053-4C28-91D0-F233EF729FC2}" dt="2020-05-08T06:21:12.453" v="2546" actId="1076"/>
          <ac:spMkLst>
            <pc:docMk/>
            <pc:sldMk cId="4022704409" sldId="378"/>
            <ac:spMk id="40" creationId="{4B1D2328-6252-40E0-9E92-45F24FB4FC62}"/>
          </ac:spMkLst>
        </pc:spChg>
        <pc:spChg chg="add mod">
          <ac:chgData name="峻軒 康" userId="9e73736f33edee0b" providerId="LiveId" clId="{173152AA-0053-4C28-91D0-F233EF729FC2}" dt="2020-05-08T06:21:12.453" v="2546" actId="1076"/>
          <ac:spMkLst>
            <pc:docMk/>
            <pc:sldMk cId="4022704409" sldId="378"/>
            <ac:spMk id="41" creationId="{E497129A-A18B-4D10-8047-A6AC70BBF21D}"/>
          </ac:spMkLst>
        </pc:spChg>
        <pc:spChg chg="add mod">
          <ac:chgData name="峻軒 康" userId="9e73736f33edee0b" providerId="LiveId" clId="{173152AA-0053-4C28-91D0-F233EF729FC2}" dt="2020-05-08T06:21:12.453" v="2546" actId="1076"/>
          <ac:spMkLst>
            <pc:docMk/>
            <pc:sldMk cId="4022704409" sldId="378"/>
            <ac:spMk id="42" creationId="{F8FF9607-A0F0-4D15-B956-92830C1E123E}"/>
          </ac:spMkLst>
        </pc:spChg>
        <pc:spChg chg="add mod">
          <ac:chgData name="峻軒 康" userId="9e73736f33edee0b" providerId="LiveId" clId="{173152AA-0053-4C28-91D0-F233EF729FC2}" dt="2020-05-08T06:21:12.453" v="2546" actId="1076"/>
          <ac:spMkLst>
            <pc:docMk/>
            <pc:sldMk cId="4022704409" sldId="378"/>
            <ac:spMk id="43" creationId="{68111D7D-518D-468C-A4E3-EDABE0F0746C}"/>
          </ac:spMkLst>
        </pc:spChg>
        <pc:spChg chg="add del mod">
          <ac:chgData name="峻軒 康" userId="9e73736f33edee0b" providerId="LiveId" clId="{173152AA-0053-4C28-91D0-F233EF729FC2}" dt="2020-05-08T06:16:15.101" v="2451" actId="478"/>
          <ac:spMkLst>
            <pc:docMk/>
            <pc:sldMk cId="4022704409" sldId="378"/>
            <ac:spMk id="44" creationId="{0BAFC5D5-EF36-42D6-96EC-00B3F8125CC1}"/>
          </ac:spMkLst>
        </pc:spChg>
        <pc:spChg chg="add del mod ord">
          <ac:chgData name="峻軒 康" userId="9e73736f33edee0b" providerId="LiveId" clId="{173152AA-0053-4C28-91D0-F233EF729FC2}" dt="2020-05-08T06:21:05.421" v="2545"/>
          <ac:spMkLst>
            <pc:docMk/>
            <pc:sldMk cId="4022704409" sldId="378"/>
            <ac:spMk id="45" creationId="{ED1BFA4E-6F57-468E-A2B2-65137B664160}"/>
          </ac:spMkLst>
        </pc:spChg>
        <pc:spChg chg="add mod">
          <ac:chgData name="峻軒 康" userId="9e73736f33edee0b" providerId="LiveId" clId="{173152AA-0053-4C28-91D0-F233EF729FC2}" dt="2020-05-08T06:21:17.294" v="2548" actId="1076"/>
          <ac:spMkLst>
            <pc:docMk/>
            <pc:sldMk cId="4022704409" sldId="378"/>
            <ac:spMk id="46" creationId="{3449E318-5527-4BC2-91F0-FE49A8441074}"/>
          </ac:spMkLst>
        </pc:spChg>
        <pc:spChg chg="add mod">
          <ac:chgData name="峻軒 康" userId="9e73736f33edee0b" providerId="LiveId" clId="{173152AA-0053-4C28-91D0-F233EF729FC2}" dt="2020-05-08T06:30:38.606" v="2728" actId="1036"/>
          <ac:spMkLst>
            <pc:docMk/>
            <pc:sldMk cId="4022704409" sldId="378"/>
            <ac:spMk id="47" creationId="{300D985D-BAE8-4184-BDEF-0C7B034DE2CC}"/>
          </ac:spMkLst>
        </pc:spChg>
        <pc:spChg chg="add mod">
          <ac:chgData name="峻軒 康" userId="9e73736f33edee0b" providerId="LiveId" clId="{173152AA-0053-4C28-91D0-F233EF729FC2}" dt="2020-05-08T06:21:17.294" v="2548" actId="1076"/>
          <ac:spMkLst>
            <pc:docMk/>
            <pc:sldMk cId="4022704409" sldId="378"/>
            <ac:spMk id="48" creationId="{B48002F8-89CD-45D7-913C-EF2735ECEAE4}"/>
          </ac:spMkLst>
        </pc:spChg>
        <pc:grpChg chg="add">
          <ac:chgData name="峻軒 康" userId="9e73736f33edee0b" providerId="LiveId" clId="{173152AA-0053-4C28-91D0-F233EF729FC2}" dt="2020-05-08T05:37:26.684" v="2091"/>
          <ac:grpSpMkLst>
            <pc:docMk/>
            <pc:sldMk cId="4022704409" sldId="378"/>
            <ac:grpSpMk id="5" creationId="{17487444-8C26-4C92-A950-439D83F742AC}"/>
          </ac:grpSpMkLst>
        </pc:grpChg>
        <pc:grpChg chg="add del">
          <ac:chgData name="峻軒 康" userId="9e73736f33edee0b" providerId="LiveId" clId="{173152AA-0053-4C28-91D0-F233EF729FC2}" dt="2020-05-08T05:43:08.320" v="2104" actId="478"/>
          <ac:grpSpMkLst>
            <pc:docMk/>
            <pc:sldMk cId="4022704409" sldId="378"/>
            <ac:grpSpMk id="17" creationId="{1DC3A314-ED51-405C-8983-CC554DC69489}"/>
          </ac:grpSpMkLst>
        </pc:grpChg>
        <pc:grpChg chg="add del">
          <ac:chgData name="峻軒 康" userId="9e73736f33edee0b" providerId="LiveId" clId="{173152AA-0053-4C28-91D0-F233EF729FC2}" dt="2020-05-08T05:43:06.815" v="2103" actId="478"/>
          <ac:grpSpMkLst>
            <pc:docMk/>
            <pc:sldMk cId="4022704409" sldId="378"/>
            <ac:grpSpMk id="29" creationId="{7E8ACB63-20D3-4BD4-95D6-8779AEF50195}"/>
          </ac:grpSpMkLst>
        </pc:grpChg>
        <pc:graphicFrameChg chg="add del mod">
          <ac:chgData name="峻軒 康" userId="9e73736f33edee0b" providerId="LiveId" clId="{173152AA-0053-4C28-91D0-F233EF729FC2}" dt="2020-05-08T05:52:35.644" v="2241" actId="478"/>
          <ac:graphicFrameMkLst>
            <pc:docMk/>
            <pc:sldMk cId="4022704409" sldId="378"/>
            <ac:graphicFrameMk id="8" creationId="{44B6F6CB-0D52-46AA-B848-80248405F938}"/>
          </ac:graphicFrameMkLst>
        </pc:graphicFrameChg>
        <pc:graphicFrameChg chg="add del">
          <ac:chgData name="峻軒 康" userId="9e73736f33edee0b" providerId="LiveId" clId="{173152AA-0053-4C28-91D0-F233EF729FC2}" dt="2020-05-08T05:47:37.188" v="2217"/>
          <ac:graphicFrameMkLst>
            <pc:docMk/>
            <pc:sldMk cId="4022704409" sldId="378"/>
            <ac:graphicFrameMk id="37" creationId="{8A51A870-1D14-49AA-BC5F-F9FC49E1E5A4}"/>
          </ac:graphicFrameMkLst>
        </pc:graphicFrameChg>
      </pc:sldChg>
      <pc:sldChg chg="addSp delSp modSp add delAnim modAnim">
        <pc:chgData name="峻軒 康" userId="9e73736f33edee0b" providerId="LiveId" clId="{173152AA-0053-4C28-91D0-F233EF729FC2}" dt="2020-05-08T06:28:33.006" v="2704" actId="1037"/>
        <pc:sldMkLst>
          <pc:docMk/>
          <pc:sldMk cId="1626629863" sldId="379"/>
        </pc:sldMkLst>
        <pc:spChg chg="del">
          <ac:chgData name="峻軒 康" userId="9e73736f33edee0b" providerId="LiveId" clId="{173152AA-0053-4C28-91D0-F233EF729FC2}" dt="2020-05-08T06:17:58.149" v="2512" actId="478"/>
          <ac:spMkLst>
            <pc:docMk/>
            <pc:sldMk cId="1626629863" sldId="379"/>
            <ac:spMk id="2" creationId="{866188FB-6014-4B68-8E1E-8C2647BA2637}"/>
          </ac:spMkLst>
        </pc:spChg>
        <pc:spChg chg="del">
          <ac:chgData name="峻軒 康" userId="9e73736f33edee0b" providerId="LiveId" clId="{173152AA-0053-4C28-91D0-F233EF729FC2}" dt="2020-05-08T06:17:59.125" v="2513" actId="478"/>
          <ac:spMkLst>
            <pc:docMk/>
            <pc:sldMk cId="1626629863" sldId="379"/>
            <ac:spMk id="3" creationId="{4FF91BCD-BB3A-4DF2-9DC6-E89B6257D31D}"/>
          </ac:spMkLst>
        </pc:spChg>
        <pc:spChg chg="add mod">
          <ac:chgData name="峻軒 康" userId="9e73736f33edee0b" providerId="LiveId" clId="{173152AA-0053-4C28-91D0-F233EF729FC2}" dt="2020-05-08T06:26:15.912" v="2652" actId="164"/>
          <ac:spMkLst>
            <pc:docMk/>
            <pc:sldMk cId="1626629863" sldId="379"/>
            <ac:spMk id="4" creationId="{A671CE66-27C4-44FB-92F8-F0F7BB93D04D}"/>
          </ac:spMkLst>
        </pc:spChg>
        <pc:spChg chg="add">
          <ac:chgData name="峻軒 康" userId="9e73736f33edee0b" providerId="LiveId" clId="{173152AA-0053-4C28-91D0-F233EF729FC2}" dt="2020-05-08T06:18:00.247" v="2514"/>
          <ac:spMkLst>
            <pc:docMk/>
            <pc:sldMk cId="1626629863" sldId="379"/>
            <ac:spMk id="5" creationId="{C4865467-F6C8-4BA5-964C-31EEBA3AC3E6}"/>
          </ac:spMkLst>
        </pc:spChg>
        <pc:spChg chg="add del mod">
          <ac:chgData name="峻軒 康" userId="9e73736f33edee0b" providerId="LiveId" clId="{173152AA-0053-4C28-91D0-F233EF729FC2}" dt="2020-05-08T06:22:45.756" v="2596" actId="478"/>
          <ac:spMkLst>
            <pc:docMk/>
            <pc:sldMk cId="1626629863" sldId="379"/>
            <ac:spMk id="9" creationId="{38FB8D72-0758-4B8F-92A5-871927B3C304}"/>
          </ac:spMkLst>
        </pc:spChg>
        <pc:spChg chg="add mod">
          <ac:chgData name="峻軒 康" userId="9e73736f33edee0b" providerId="LiveId" clId="{173152AA-0053-4C28-91D0-F233EF729FC2}" dt="2020-05-08T06:26:15.912" v="2652" actId="164"/>
          <ac:spMkLst>
            <pc:docMk/>
            <pc:sldMk cId="1626629863" sldId="379"/>
            <ac:spMk id="10" creationId="{12CC0498-CF83-4887-A89F-732303503C18}"/>
          </ac:spMkLst>
        </pc:spChg>
        <pc:spChg chg="add del">
          <ac:chgData name="峻軒 康" userId="9e73736f33edee0b" providerId="LiveId" clId="{173152AA-0053-4C28-91D0-F233EF729FC2}" dt="2020-05-08T06:20:08.226" v="2538" actId="478"/>
          <ac:spMkLst>
            <pc:docMk/>
            <pc:sldMk cId="1626629863" sldId="379"/>
            <ac:spMk id="11" creationId="{C9422931-32B4-4A4E-8F1D-A006EF9C8D7F}"/>
          </ac:spMkLst>
        </pc:spChg>
        <pc:spChg chg="add del">
          <ac:chgData name="峻軒 康" userId="9e73736f33edee0b" providerId="LiveId" clId="{173152AA-0053-4C28-91D0-F233EF729FC2}" dt="2020-05-08T06:20:09.232" v="2539" actId="478"/>
          <ac:spMkLst>
            <pc:docMk/>
            <pc:sldMk cId="1626629863" sldId="379"/>
            <ac:spMk id="12" creationId="{61227650-E670-47D0-B7B6-18E4CEC8A3EA}"/>
          </ac:spMkLst>
        </pc:spChg>
        <pc:spChg chg="add del">
          <ac:chgData name="峻軒 康" userId="9e73736f33edee0b" providerId="LiveId" clId="{173152AA-0053-4C28-91D0-F233EF729FC2}" dt="2020-05-08T06:20:07.361" v="2537" actId="478"/>
          <ac:spMkLst>
            <pc:docMk/>
            <pc:sldMk cId="1626629863" sldId="379"/>
            <ac:spMk id="13" creationId="{8CD1B3A2-80AE-4BB9-B896-E537F5205540}"/>
          </ac:spMkLst>
        </pc:spChg>
        <pc:spChg chg="add del">
          <ac:chgData name="峻軒 康" userId="9e73736f33edee0b" providerId="LiveId" clId="{173152AA-0053-4C28-91D0-F233EF729FC2}" dt="2020-05-08T06:20:05.867" v="2536" actId="478"/>
          <ac:spMkLst>
            <pc:docMk/>
            <pc:sldMk cId="1626629863" sldId="379"/>
            <ac:spMk id="14" creationId="{FE6648D7-A6C0-4FD1-BE7C-D14FCD3E37E7}"/>
          </ac:spMkLst>
        </pc:spChg>
        <pc:spChg chg="add mod">
          <ac:chgData name="峻軒 康" userId="9e73736f33edee0b" providerId="LiveId" clId="{173152AA-0053-4C28-91D0-F233EF729FC2}" dt="2020-05-08T06:24:09.437" v="2628" actId="1076"/>
          <ac:spMkLst>
            <pc:docMk/>
            <pc:sldMk cId="1626629863" sldId="379"/>
            <ac:spMk id="15" creationId="{C943CA8E-3986-4B1B-99C3-B7D509AA4667}"/>
          </ac:spMkLst>
        </pc:spChg>
        <pc:spChg chg="add del mod">
          <ac:chgData name="峻軒 康" userId="9e73736f33edee0b" providerId="LiveId" clId="{173152AA-0053-4C28-91D0-F233EF729FC2}" dt="2020-05-08T06:23:03.254" v="2599" actId="478"/>
          <ac:spMkLst>
            <pc:docMk/>
            <pc:sldMk cId="1626629863" sldId="379"/>
            <ac:spMk id="16" creationId="{34772988-B076-4EC7-83B1-2A626390FB56}"/>
          </ac:spMkLst>
        </pc:spChg>
        <pc:spChg chg="add mod">
          <ac:chgData name="峻軒 康" userId="9e73736f33edee0b" providerId="LiveId" clId="{173152AA-0053-4C28-91D0-F233EF729FC2}" dt="2020-05-08T06:24:12.419" v="2629" actId="1076"/>
          <ac:spMkLst>
            <pc:docMk/>
            <pc:sldMk cId="1626629863" sldId="379"/>
            <ac:spMk id="17" creationId="{4ED9962E-3158-4162-BFFC-599837C2EE2A}"/>
          </ac:spMkLst>
        </pc:spChg>
        <pc:spChg chg="add mod">
          <ac:chgData name="峻軒 康" userId="9e73736f33edee0b" providerId="LiveId" clId="{173152AA-0053-4C28-91D0-F233EF729FC2}" dt="2020-05-08T06:26:54.361" v="2667" actId="1038"/>
          <ac:spMkLst>
            <pc:docMk/>
            <pc:sldMk cId="1626629863" sldId="379"/>
            <ac:spMk id="18" creationId="{6CB02DF1-17DB-4091-98EB-2B8338604344}"/>
          </ac:spMkLst>
        </pc:spChg>
        <pc:spChg chg="add mod">
          <ac:chgData name="峻軒 康" userId="9e73736f33edee0b" providerId="LiveId" clId="{173152AA-0053-4C28-91D0-F233EF729FC2}" dt="2020-05-08T06:24:33.021" v="2633" actId="1076"/>
          <ac:spMkLst>
            <pc:docMk/>
            <pc:sldMk cId="1626629863" sldId="379"/>
            <ac:spMk id="19" creationId="{25230636-E557-4EDA-9769-D26B7B7D4AEB}"/>
          </ac:spMkLst>
        </pc:spChg>
        <pc:spChg chg="add mod">
          <ac:chgData name="峻軒 康" userId="9e73736f33edee0b" providerId="LiveId" clId="{173152AA-0053-4C28-91D0-F233EF729FC2}" dt="2020-05-08T06:24:40.443" v="2634" actId="1076"/>
          <ac:spMkLst>
            <pc:docMk/>
            <pc:sldMk cId="1626629863" sldId="379"/>
            <ac:spMk id="20" creationId="{E42A5C84-C78D-4793-8724-022CCC39BBED}"/>
          </ac:spMkLst>
        </pc:spChg>
        <pc:spChg chg="add mod">
          <ac:chgData name="峻軒 康" userId="9e73736f33edee0b" providerId="LiveId" clId="{173152AA-0053-4C28-91D0-F233EF729FC2}" dt="2020-05-08T06:25:41.403" v="2644" actId="1582"/>
          <ac:spMkLst>
            <pc:docMk/>
            <pc:sldMk cId="1626629863" sldId="379"/>
            <ac:spMk id="21" creationId="{2F2F2BCE-B18C-4936-B422-31A34EC96BAD}"/>
          </ac:spMkLst>
        </pc:spChg>
        <pc:spChg chg="add del mod">
          <ac:chgData name="峻軒 康" userId="9e73736f33edee0b" providerId="LiveId" clId="{173152AA-0053-4C28-91D0-F233EF729FC2}" dt="2020-05-08T06:26:08.157" v="2648"/>
          <ac:spMkLst>
            <pc:docMk/>
            <pc:sldMk cId="1626629863" sldId="379"/>
            <ac:spMk id="23" creationId="{60408FB4-27E5-4C4D-A8C6-298A9CD6B6F8}"/>
          </ac:spMkLst>
        </pc:spChg>
        <pc:spChg chg="add mod">
          <ac:chgData name="峻軒 康" userId="9e73736f33edee0b" providerId="LiveId" clId="{173152AA-0053-4C28-91D0-F233EF729FC2}" dt="2020-05-08T06:26:48.185" v="2665" actId="1076"/>
          <ac:spMkLst>
            <pc:docMk/>
            <pc:sldMk cId="1626629863" sldId="379"/>
            <ac:spMk id="24" creationId="{AE73498D-E3C2-4975-8059-C6F80D336528}"/>
          </ac:spMkLst>
        </pc:spChg>
        <pc:spChg chg="add mod">
          <ac:chgData name="峻軒 康" userId="9e73736f33edee0b" providerId="LiveId" clId="{173152AA-0053-4C28-91D0-F233EF729FC2}" dt="2020-05-08T06:27:19.629" v="2679" actId="1076"/>
          <ac:spMkLst>
            <pc:docMk/>
            <pc:sldMk cId="1626629863" sldId="379"/>
            <ac:spMk id="26" creationId="{76E5CE3D-6ED3-4FF4-9150-C1EC0CCA64E0}"/>
          </ac:spMkLst>
        </pc:spChg>
        <pc:spChg chg="add mod">
          <ac:chgData name="峻軒 康" userId="9e73736f33edee0b" providerId="LiveId" clId="{173152AA-0053-4C28-91D0-F233EF729FC2}" dt="2020-05-08T06:28:33.006" v="2704" actId="1037"/>
          <ac:spMkLst>
            <pc:docMk/>
            <pc:sldMk cId="1626629863" sldId="379"/>
            <ac:spMk id="27" creationId="{1B52467B-A580-430C-B137-DDF18026B3AC}"/>
          </ac:spMkLst>
        </pc:spChg>
        <pc:spChg chg="add mod">
          <ac:chgData name="峻軒 康" userId="9e73736f33edee0b" providerId="LiveId" clId="{173152AA-0053-4C28-91D0-F233EF729FC2}" dt="2020-05-08T06:28:29.253" v="2703" actId="1076"/>
          <ac:spMkLst>
            <pc:docMk/>
            <pc:sldMk cId="1626629863" sldId="379"/>
            <ac:spMk id="28" creationId="{F41DFC7F-639D-49DE-8AF7-532775BDF7AB}"/>
          </ac:spMkLst>
        </pc:spChg>
        <pc:grpChg chg="add">
          <ac:chgData name="峻軒 康" userId="9e73736f33edee0b" providerId="LiveId" clId="{173152AA-0053-4C28-91D0-F233EF729FC2}" dt="2020-05-08T06:18:00.247" v="2514"/>
          <ac:grpSpMkLst>
            <pc:docMk/>
            <pc:sldMk cId="1626629863" sldId="379"/>
            <ac:grpSpMk id="6" creationId="{C2FEA22A-C02F-42C0-8825-2A0357DCB97F}"/>
          </ac:grpSpMkLst>
        </pc:grpChg>
        <pc:grpChg chg="add mod">
          <ac:chgData name="峻軒 康" userId="9e73736f33edee0b" providerId="LiveId" clId="{173152AA-0053-4C28-91D0-F233EF729FC2}" dt="2020-05-08T06:26:15.912" v="2652" actId="164"/>
          <ac:grpSpMkLst>
            <pc:docMk/>
            <pc:sldMk cId="1626629863" sldId="379"/>
            <ac:grpSpMk id="25" creationId="{F200B920-5023-4A1E-B957-BD03433BB7EC}"/>
          </ac:grpSpMkLst>
        </pc:grpChg>
        <pc:graphicFrameChg chg="add del mod">
          <ac:chgData name="峻軒 康" userId="9e73736f33edee0b" providerId="LiveId" clId="{173152AA-0053-4C28-91D0-F233EF729FC2}" dt="2020-05-08T06:26:08.157" v="2648"/>
          <ac:graphicFrameMkLst>
            <pc:docMk/>
            <pc:sldMk cId="1626629863" sldId="379"/>
            <ac:graphicFrameMk id="22" creationId="{E1936F73-57EB-4A69-BC8E-76C59C3F6DEB}"/>
          </ac:graphicFrameMkLst>
        </pc:graphicFrameChg>
      </pc:sldChg>
      <pc:sldChg chg="addSp delSp modSp add">
        <pc:chgData name="峻軒 康" userId="9e73736f33edee0b" providerId="LiveId" clId="{173152AA-0053-4C28-91D0-F233EF729FC2}" dt="2020-05-08T06:39:31.637" v="2856" actId="478"/>
        <pc:sldMkLst>
          <pc:docMk/>
          <pc:sldMk cId="261619116" sldId="380"/>
        </pc:sldMkLst>
        <pc:spChg chg="del">
          <ac:chgData name="峻軒 康" userId="9e73736f33edee0b" providerId="LiveId" clId="{173152AA-0053-4C28-91D0-F233EF729FC2}" dt="2020-05-08T06:28:57.506" v="2706" actId="478"/>
          <ac:spMkLst>
            <pc:docMk/>
            <pc:sldMk cId="261619116" sldId="380"/>
            <ac:spMk id="2" creationId="{1DD442DD-4AD1-41A0-B943-6A266AACCB11}"/>
          </ac:spMkLst>
        </pc:spChg>
        <pc:spChg chg="del">
          <ac:chgData name="峻軒 康" userId="9e73736f33edee0b" providerId="LiveId" clId="{173152AA-0053-4C28-91D0-F233EF729FC2}" dt="2020-05-08T06:28:58.184" v="2707" actId="478"/>
          <ac:spMkLst>
            <pc:docMk/>
            <pc:sldMk cId="261619116" sldId="380"/>
            <ac:spMk id="3" creationId="{5F54C532-784B-4B6A-B443-E43058045272}"/>
          </ac:spMkLst>
        </pc:spChg>
        <pc:spChg chg="add">
          <ac:chgData name="峻軒 康" userId="9e73736f33edee0b" providerId="LiveId" clId="{173152AA-0053-4C28-91D0-F233EF729FC2}" dt="2020-05-08T06:28:59.070" v="2708"/>
          <ac:spMkLst>
            <pc:docMk/>
            <pc:sldMk cId="261619116" sldId="380"/>
            <ac:spMk id="4" creationId="{9028A686-5E67-46EB-A9F7-AD66C2EA4966}"/>
          </ac:spMkLst>
        </pc:spChg>
        <pc:spChg chg="mod">
          <ac:chgData name="峻軒 康" userId="9e73736f33edee0b" providerId="LiveId" clId="{173152AA-0053-4C28-91D0-F233EF729FC2}" dt="2020-05-08T06:29:05.515" v="2718"/>
          <ac:spMkLst>
            <pc:docMk/>
            <pc:sldMk cId="261619116" sldId="380"/>
            <ac:spMk id="10" creationId="{68F4E77A-9CFD-4D4B-9D40-27A03AA82CF3}"/>
          </ac:spMkLst>
        </pc:spChg>
        <pc:spChg chg="add mod">
          <ac:chgData name="峻軒 康" userId="9e73736f33edee0b" providerId="LiveId" clId="{173152AA-0053-4C28-91D0-F233EF729FC2}" dt="2020-05-08T06:30:04.149" v="2723" actId="255"/>
          <ac:spMkLst>
            <pc:docMk/>
            <pc:sldMk cId="261619116" sldId="380"/>
            <ac:spMk id="11" creationId="{D12B3B43-1CDC-42C5-BC40-697F639052CD}"/>
          </ac:spMkLst>
        </pc:spChg>
        <pc:spChg chg="add del">
          <ac:chgData name="峻軒 康" userId="9e73736f33edee0b" providerId="LiveId" clId="{173152AA-0053-4C28-91D0-F233EF729FC2}" dt="2020-05-08T06:30:28.224" v="2724" actId="478"/>
          <ac:spMkLst>
            <pc:docMk/>
            <pc:sldMk cId="261619116" sldId="380"/>
            <ac:spMk id="12" creationId="{F07EC390-A2B3-410E-AC01-557504E2E887}"/>
          </ac:spMkLst>
        </pc:spChg>
        <pc:spChg chg="add del">
          <ac:chgData name="峻軒 康" userId="9e73736f33edee0b" providerId="LiveId" clId="{173152AA-0053-4C28-91D0-F233EF729FC2}" dt="2020-05-08T06:30:28.224" v="2724" actId="478"/>
          <ac:spMkLst>
            <pc:docMk/>
            <pc:sldMk cId="261619116" sldId="380"/>
            <ac:spMk id="13" creationId="{43C7041F-6769-44A9-8CE2-74052EDFF443}"/>
          </ac:spMkLst>
        </pc:spChg>
        <pc:spChg chg="add del">
          <ac:chgData name="峻軒 康" userId="9e73736f33edee0b" providerId="LiveId" clId="{173152AA-0053-4C28-91D0-F233EF729FC2}" dt="2020-05-08T06:30:28.224" v="2724" actId="478"/>
          <ac:spMkLst>
            <pc:docMk/>
            <pc:sldMk cId="261619116" sldId="380"/>
            <ac:spMk id="14" creationId="{3A276704-D92E-4119-AE28-016356DCBCC8}"/>
          </ac:spMkLst>
        </pc:spChg>
        <pc:spChg chg="add del">
          <ac:chgData name="峻軒 康" userId="9e73736f33edee0b" providerId="LiveId" clId="{173152AA-0053-4C28-91D0-F233EF729FC2}" dt="2020-05-08T06:30:28.224" v="2724" actId="478"/>
          <ac:spMkLst>
            <pc:docMk/>
            <pc:sldMk cId="261619116" sldId="380"/>
            <ac:spMk id="15" creationId="{4E9A8E85-EB3B-4DE1-AE26-A370AE4C1991}"/>
          </ac:spMkLst>
        </pc:spChg>
        <pc:spChg chg="add del">
          <ac:chgData name="峻軒 康" userId="9e73736f33edee0b" providerId="LiveId" clId="{173152AA-0053-4C28-91D0-F233EF729FC2}" dt="2020-05-08T06:30:28.224" v="2724" actId="478"/>
          <ac:spMkLst>
            <pc:docMk/>
            <pc:sldMk cId="261619116" sldId="380"/>
            <ac:spMk id="16" creationId="{EE9F2AAF-D55B-46CA-AECF-3F6D0F24F9A3}"/>
          </ac:spMkLst>
        </pc:spChg>
        <pc:spChg chg="add del">
          <ac:chgData name="峻軒 康" userId="9e73736f33edee0b" providerId="LiveId" clId="{173152AA-0053-4C28-91D0-F233EF729FC2}" dt="2020-05-08T06:30:31.785" v="2726" actId="478"/>
          <ac:spMkLst>
            <pc:docMk/>
            <pc:sldMk cId="261619116" sldId="380"/>
            <ac:spMk id="17" creationId="{1EC6FD27-85BE-4279-8295-0E14F6B64277}"/>
          </ac:spMkLst>
        </pc:spChg>
        <pc:spChg chg="add del">
          <ac:chgData name="峻軒 康" userId="9e73736f33edee0b" providerId="LiveId" clId="{173152AA-0053-4C28-91D0-F233EF729FC2}" dt="2020-05-08T06:30:28.224" v="2724" actId="478"/>
          <ac:spMkLst>
            <pc:docMk/>
            <pc:sldMk cId="261619116" sldId="380"/>
            <ac:spMk id="18" creationId="{2157C37E-C04E-4A2E-84B4-7F3E491E55BC}"/>
          </ac:spMkLst>
        </pc:spChg>
        <pc:spChg chg="add del">
          <ac:chgData name="峻軒 康" userId="9e73736f33edee0b" providerId="LiveId" clId="{173152AA-0053-4C28-91D0-F233EF729FC2}" dt="2020-05-08T06:30:28.224" v="2724" actId="478"/>
          <ac:spMkLst>
            <pc:docMk/>
            <pc:sldMk cId="261619116" sldId="380"/>
            <ac:spMk id="19" creationId="{6740D7D7-8C52-41EE-A788-B184F010455A}"/>
          </ac:spMkLst>
        </pc:spChg>
        <pc:spChg chg="add del">
          <ac:chgData name="峻軒 康" userId="9e73736f33edee0b" providerId="LiveId" clId="{173152AA-0053-4C28-91D0-F233EF729FC2}" dt="2020-05-08T06:30:30.227" v="2725" actId="478"/>
          <ac:spMkLst>
            <pc:docMk/>
            <pc:sldMk cId="261619116" sldId="380"/>
            <ac:spMk id="20" creationId="{7248E40E-F12A-4089-92BA-A329E7D9D2D1}"/>
          </ac:spMkLst>
        </pc:spChg>
        <pc:spChg chg="add mod topLvl">
          <ac:chgData name="峻軒 康" userId="9e73736f33edee0b" providerId="LiveId" clId="{173152AA-0053-4C28-91D0-F233EF729FC2}" dt="2020-05-08T06:39:19.518" v="2854" actId="165"/>
          <ac:spMkLst>
            <pc:docMk/>
            <pc:sldMk cId="261619116" sldId="380"/>
            <ac:spMk id="21" creationId="{101A7D7A-323C-4FEC-8261-C35CF447CF84}"/>
          </ac:spMkLst>
        </pc:spChg>
        <pc:spChg chg="add del mod ord topLvl">
          <ac:chgData name="峻軒 康" userId="9e73736f33edee0b" providerId="LiveId" clId="{173152AA-0053-4C28-91D0-F233EF729FC2}" dt="2020-05-08T06:39:31.637" v="2856" actId="478"/>
          <ac:spMkLst>
            <pc:docMk/>
            <pc:sldMk cId="261619116" sldId="380"/>
            <ac:spMk id="22" creationId="{249108DC-6BA0-4BB7-9B84-7025EC6A0BDF}"/>
          </ac:spMkLst>
        </pc:spChg>
        <pc:spChg chg="add mod">
          <ac:chgData name="峻軒 康" userId="9e73736f33edee0b" providerId="LiveId" clId="{173152AA-0053-4C28-91D0-F233EF729FC2}" dt="2020-05-08T06:38:17.854" v="2845" actId="1076"/>
          <ac:spMkLst>
            <pc:docMk/>
            <pc:sldMk cId="261619116" sldId="380"/>
            <ac:spMk id="24" creationId="{F2CAC99B-59DD-43C5-AA0D-B84333F1E476}"/>
          </ac:spMkLst>
        </pc:spChg>
        <pc:spChg chg="add mod">
          <ac:chgData name="峻軒 康" userId="9e73736f33edee0b" providerId="LiveId" clId="{173152AA-0053-4C28-91D0-F233EF729FC2}" dt="2020-05-08T06:38:58.205" v="2851" actId="1076"/>
          <ac:spMkLst>
            <pc:docMk/>
            <pc:sldMk cId="261619116" sldId="380"/>
            <ac:spMk id="25" creationId="{46F9817C-1A11-4205-BDA4-3EBB6845FFD0}"/>
          </ac:spMkLst>
        </pc:spChg>
        <pc:spChg chg="add mod">
          <ac:chgData name="峻軒 康" userId="9e73736f33edee0b" providerId="LiveId" clId="{173152AA-0053-4C28-91D0-F233EF729FC2}" dt="2020-05-08T06:39:06.279" v="2853" actId="122"/>
          <ac:spMkLst>
            <pc:docMk/>
            <pc:sldMk cId="261619116" sldId="380"/>
            <ac:spMk id="29" creationId="{8673BC10-4334-4608-8B88-FD2D4A481567}"/>
          </ac:spMkLst>
        </pc:spChg>
        <pc:grpChg chg="add">
          <ac:chgData name="峻軒 康" userId="9e73736f33edee0b" providerId="LiveId" clId="{173152AA-0053-4C28-91D0-F233EF729FC2}" dt="2020-05-08T06:28:59.070" v="2708"/>
          <ac:grpSpMkLst>
            <pc:docMk/>
            <pc:sldMk cId="261619116" sldId="380"/>
            <ac:grpSpMk id="5" creationId="{67FB6A2D-629C-43F7-B122-80286554BB7C}"/>
          </ac:grpSpMkLst>
        </pc:grpChg>
        <pc:grpChg chg="add">
          <ac:chgData name="峻軒 康" userId="9e73736f33edee0b" providerId="LiveId" clId="{173152AA-0053-4C28-91D0-F233EF729FC2}" dt="2020-05-08T06:28:59.070" v="2708"/>
          <ac:grpSpMkLst>
            <pc:docMk/>
            <pc:sldMk cId="261619116" sldId="380"/>
            <ac:grpSpMk id="8" creationId="{17D239CD-0DC9-4983-8B84-7090C056E570}"/>
          </ac:grpSpMkLst>
        </pc:grpChg>
        <pc:grpChg chg="add del mod">
          <ac:chgData name="峻軒 康" userId="9e73736f33edee0b" providerId="LiveId" clId="{173152AA-0053-4C28-91D0-F233EF729FC2}" dt="2020-05-08T06:39:19.518" v="2854" actId="165"/>
          <ac:grpSpMkLst>
            <pc:docMk/>
            <pc:sldMk cId="261619116" sldId="380"/>
            <ac:grpSpMk id="23" creationId="{0E66DDBE-7505-408A-A4CA-A47F0A7FD840}"/>
          </ac:grpSpMkLst>
        </pc:grpChg>
        <pc:grpChg chg="add del mod">
          <ac:chgData name="峻軒 康" userId="9e73736f33edee0b" providerId="LiveId" clId="{173152AA-0053-4C28-91D0-F233EF729FC2}" dt="2020-05-08T06:35:13.206" v="2799" actId="478"/>
          <ac:grpSpMkLst>
            <pc:docMk/>
            <pc:sldMk cId="261619116" sldId="380"/>
            <ac:grpSpMk id="26" creationId="{A9AC5230-B241-45EE-A6A8-5E8D06DEC1AC}"/>
          </ac:grpSpMkLst>
        </pc:grpChg>
      </pc:sldChg>
      <pc:sldChg chg="addSp delSp modSp add">
        <pc:chgData name="峻軒 康" userId="9e73736f33edee0b" providerId="LiveId" clId="{173152AA-0053-4C28-91D0-F233EF729FC2}" dt="2020-05-08T06:46:52.444" v="2945" actId="1076"/>
        <pc:sldMkLst>
          <pc:docMk/>
          <pc:sldMk cId="1802017269" sldId="381"/>
        </pc:sldMkLst>
        <pc:spChg chg="add mod">
          <ac:chgData name="峻軒 康" userId="9e73736f33edee0b" providerId="LiveId" clId="{173152AA-0053-4C28-91D0-F233EF729FC2}" dt="2020-05-08T06:46:40.153" v="2942" actId="2710"/>
          <ac:spMkLst>
            <pc:docMk/>
            <pc:sldMk cId="1802017269" sldId="381"/>
            <ac:spMk id="2" creationId="{5EDDFF8C-AC4E-421F-817E-E7B1C5DCFE36}"/>
          </ac:spMkLst>
        </pc:spChg>
        <pc:spChg chg="add mod">
          <ac:chgData name="峻軒 康" userId="9e73736f33edee0b" providerId="LiveId" clId="{173152AA-0053-4C28-91D0-F233EF729FC2}" dt="2020-05-08T06:46:42.854" v="2943" actId="2710"/>
          <ac:spMkLst>
            <pc:docMk/>
            <pc:sldMk cId="1802017269" sldId="381"/>
            <ac:spMk id="3" creationId="{ADC3F6F1-551C-4F72-BAFC-A0A6E4539B06}"/>
          </ac:spMkLst>
        </pc:spChg>
        <pc:spChg chg="mod">
          <ac:chgData name="峻軒 康" userId="9e73736f33edee0b" providerId="LiveId" clId="{173152AA-0053-4C28-91D0-F233EF729FC2}" dt="2020-05-08T06:40:03.535" v="2875"/>
          <ac:spMkLst>
            <pc:docMk/>
            <pc:sldMk cId="1802017269" sldId="381"/>
            <ac:spMk id="10" creationId="{12CC0498-CF83-4887-A89F-732303503C18}"/>
          </ac:spMkLst>
        </pc:spChg>
        <pc:spChg chg="del">
          <ac:chgData name="峻軒 康" userId="9e73736f33edee0b" providerId="LiveId" clId="{173152AA-0053-4C28-91D0-F233EF729FC2}" dt="2020-05-08T06:41:25.629" v="2880" actId="478"/>
          <ac:spMkLst>
            <pc:docMk/>
            <pc:sldMk cId="1802017269" sldId="381"/>
            <ac:spMk id="17" creationId="{4ED9962E-3158-4162-BFFC-599837C2EE2A}"/>
          </ac:spMkLst>
        </pc:spChg>
        <pc:spChg chg="mod">
          <ac:chgData name="峻軒 康" userId="9e73736f33edee0b" providerId="LiveId" clId="{173152AA-0053-4C28-91D0-F233EF729FC2}" dt="2020-05-08T06:46:49.806" v="2944" actId="1076"/>
          <ac:spMkLst>
            <pc:docMk/>
            <pc:sldMk cId="1802017269" sldId="381"/>
            <ac:spMk id="18" creationId="{6CB02DF1-17DB-4091-98EB-2B8338604344}"/>
          </ac:spMkLst>
        </pc:spChg>
        <pc:spChg chg="mod">
          <ac:chgData name="峻軒 康" userId="9e73736f33edee0b" providerId="LiveId" clId="{173152AA-0053-4C28-91D0-F233EF729FC2}" dt="2020-05-08T06:46:52.444" v="2945" actId="1076"/>
          <ac:spMkLst>
            <pc:docMk/>
            <pc:sldMk cId="1802017269" sldId="381"/>
            <ac:spMk id="19" creationId="{25230636-E557-4EDA-9769-D26B7B7D4AEB}"/>
          </ac:spMkLst>
        </pc:spChg>
        <pc:spChg chg="del">
          <ac:chgData name="峻軒 康" userId="9e73736f33edee0b" providerId="LiveId" clId="{173152AA-0053-4C28-91D0-F233EF729FC2}" dt="2020-05-08T06:41:26.980" v="2881" actId="478"/>
          <ac:spMkLst>
            <pc:docMk/>
            <pc:sldMk cId="1802017269" sldId="381"/>
            <ac:spMk id="20" creationId="{E42A5C84-C78D-4793-8724-022CCC39BBED}"/>
          </ac:spMkLst>
        </pc:spChg>
        <pc:spChg chg="mod">
          <ac:chgData name="峻軒 康" userId="9e73736f33edee0b" providerId="LiveId" clId="{173152AA-0053-4C28-91D0-F233EF729FC2}" dt="2020-05-08T06:41:57.204" v="2905" actId="14100"/>
          <ac:spMkLst>
            <pc:docMk/>
            <pc:sldMk cId="1802017269" sldId="381"/>
            <ac:spMk id="21" creationId="{2F2F2BCE-B18C-4936-B422-31A34EC96BAD}"/>
          </ac:spMkLst>
        </pc:spChg>
        <pc:spChg chg="del">
          <ac:chgData name="峻軒 康" userId="9e73736f33edee0b" providerId="LiveId" clId="{173152AA-0053-4C28-91D0-F233EF729FC2}" dt="2020-05-08T06:41:15.735" v="2876" actId="478"/>
          <ac:spMkLst>
            <pc:docMk/>
            <pc:sldMk cId="1802017269" sldId="381"/>
            <ac:spMk id="24" creationId="{AE73498D-E3C2-4975-8059-C6F80D336528}"/>
          </ac:spMkLst>
        </pc:spChg>
        <pc:spChg chg="del">
          <ac:chgData name="峻軒 康" userId="9e73736f33edee0b" providerId="LiveId" clId="{173152AA-0053-4C28-91D0-F233EF729FC2}" dt="2020-05-08T06:41:16.690" v="2877" actId="478"/>
          <ac:spMkLst>
            <pc:docMk/>
            <pc:sldMk cId="1802017269" sldId="381"/>
            <ac:spMk id="26" creationId="{76E5CE3D-6ED3-4FF4-9150-C1EC0CCA64E0}"/>
          </ac:spMkLst>
        </pc:spChg>
        <pc:spChg chg="del">
          <ac:chgData name="峻軒 康" userId="9e73736f33edee0b" providerId="LiveId" clId="{173152AA-0053-4C28-91D0-F233EF729FC2}" dt="2020-05-08T06:41:17.614" v="2878" actId="478"/>
          <ac:spMkLst>
            <pc:docMk/>
            <pc:sldMk cId="1802017269" sldId="381"/>
            <ac:spMk id="27" creationId="{1B52467B-A580-430C-B137-DDF18026B3AC}"/>
          </ac:spMkLst>
        </pc:spChg>
        <pc:spChg chg="del">
          <ac:chgData name="峻軒 康" userId="9e73736f33edee0b" providerId="LiveId" clId="{173152AA-0053-4C28-91D0-F233EF729FC2}" dt="2020-05-08T06:41:18.735" v="2879" actId="478"/>
          <ac:spMkLst>
            <pc:docMk/>
            <pc:sldMk cId="1802017269" sldId="381"/>
            <ac:spMk id="28" creationId="{F41DFC7F-639D-49DE-8AF7-532775BDF7AB}"/>
          </ac:spMkLst>
        </pc:spChg>
      </pc:sldChg>
      <pc:sldChg chg="delSp add del">
        <pc:chgData name="峻軒 康" userId="9e73736f33edee0b" providerId="LiveId" clId="{173152AA-0053-4C28-91D0-F233EF729FC2}" dt="2020-05-08T06:39:52.732" v="2860" actId="2696"/>
        <pc:sldMkLst>
          <pc:docMk/>
          <pc:sldMk cId="3493832705" sldId="381"/>
        </pc:sldMkLst>
        <pc:spChg chg="del">
          <ac:chgData name="峻軒 康" userId="9e73736f33edee0b" providerId="LiveId" clId="{173152AA-0053-4C28-91D0-F233EF729FC2}" dt="2020-05-08T06:39:51.043" v="2858" actId="478"/>
          <ac:spMkLst>
            <pc:docMk/>
            <pc:sldMk cId="3493832705" sldId="381"/>
            <ac:spMk id="2" creationId="{31F2A801-292D-4232-B68A-7958781FA00F}"/>
          </ac:spMkLst>
        </pc:spChg>
        <pc:spChg chg="del">
          <ac:chgData name="峻軒 康" userId="9e73736f33edee0b" providerId="LiveId" clId="{173152AA-0053-4C28-91D0-F233EF729FC2}" dt="2020-05-08T06:39:51.725" v="2859" actId="478"/>
          <ac:spMkLst>
            <pc:docMk/>
            <pc:sldMk cId="3493832705" sldId="381"/>
            <ac:spMk id="3" creationId="{A88E2902-A2FC-4FBE-88FD-195F2E1D35D1}"/>
          </ac:spMkLst>
        </pc:spChg>
      </pc:sldChg>
      <pc:sldChg chg="addSp delSp modSp add addAnim delAnim modAnim">
        <pc:chgData name="峻軒 康" userId="9e73736f33edee0b" providerId="LiveId" clId="{173152AA-0053-4C28-91D0-F233EF729FC2}" dt="2020-05-08T07:31:47.353" v="3569" actId="1076"/>
        <pc:sldMkLst>
          <pc:docMk/>
          <pc:sldMk cId="825311104" sldId="382"/>
        </pc:sldMkLst>
        <pc:spChg chg="del">
          <ac:chgData name="峻軒 康" userId="9e73736f33edee0b" providerId="LiveId" clId="{173152AA-0053-4C28-91D0-F233EF729FC2}" dt="2020-05-08T06:48:04.243" v="2950" actId="478"/>
          <ac:spMkLst>
            <pc:docMk/>
            <pc:sldMk cId="825311104" sldId="382"/>
            <ac:spMk id="2" creationId="{DCB4F7C4-4581-4C4D-87DD-42FFA14649F4}"/>
          </ac:spMkLst>
        </pc:spChg>
        <pc:spChg chg="del">
          <ac:chgData name="峻軒 康" userId="9e73736f33edee0b" providerId="LiveId" clId="{173152AA-0053-4C28-91D0-F233EF729FC2}" dt="2020-05-08T06:48:05.471" v="2951" actId="478"/>
          <ac:spMkLst>
            <pc:docMk/>
            <pc:sldMk cId="825311104" sldId="382"/>
            <ac:spMk id="3" creationId="{6A5CA106-0D03-4893-A744-99657DC24250}"/>
          </ac:spMkLst>
        </pc:spChg>
        <pc:spChg chg="add del mod">
          <ac:chgData name="峻軒 康" userId="9e73736f33edee0b" providerId="LiveId" clId="{173152AA-0053-4C28-91D0-F233EF729FC2}" dt="2020-05-08T07:15:18.027" v="3344"/>
          <ac:spMkLst>
            <pc:docMk/>
            <pc:sldMk cId="825311104" sldId="382"/>
            <ac:spMk id="4" creationId="{478121E3-2065-41A5-A556-AC3D0AB95690}"/>
          </ac:spMkLst>
        </pc:spChg>
        <pc:spChg chg="add del mod">
          <ac:chgData name="峻軒 康" userId="9e73736f33edee0b" providerId="LiveId" clId="{173152AA-0053-4C28-91D0-F233EF729FC2}" dt="2020-05-08T07:15:18.027" v="3344"/>
          <ac:spMkLst>
            <pc:docMk/>
            <pc:sldMk cId="825311104" sldId="382"/>
            <ac:spMk id="5" creationId="{76670EB0-FDCC-4641-8A12-F40D80D4F2C8}"/>
          </ac:spMkLst>
        </pc:spChg>
        <pc:spChg chg="add del mod">
          <ac:chgData name="峻軒 康" userId="9e73736f33edee0b" providerId="LiveId" clId="{173152AA-0053-4C28-91D0-F233EF729FC2}" dt="2020-05-08T07:15:18.027" v="3344"/>
          <ac:spMkLst>
            <pc:docMk/>
            <pc:sldMk cId="825311104" sldId="382"/>
            <ac:spMk id="6" creationId="{5B337758-1E49-42E3-B802-41D8AFA2BF8F}"/>
          </ac:spMkLst>
        </pc:spChg>
        <pc:spChg chg="add del mod">
          <ac:chgData name="峻軒 康" userId="9e73736f33edee0b" providerId="LiveId" clId="{173152AA-0053-4C28-91D0-F233EF729FC2}" dt="2020-05-08T07:15:18.027" v="3344"/>
          <ac:spMkLst>
            <pc:docMk/>
            <pc:sldMk cId="825311104" sldId="382"/>
            <ac:spMk id="9" creationId="{65BCF2CC-5F29-4E99-A8E7-95661206FCBB}"/>
          </ac:spMkLst>
        </pc:spChg>
        <pc:spChg chg="add mod">
          <ac:chgData name="峻軒 康" userId="9e73736f33edee0b" providerId="LiveId" clId="{173152AA-0053-4C28-91D0-F233EF729FC2}" dt="2020-05-08T07:14:10.390" v="3341"/>
          <ac:spMkLst>
            <pc:docMk/>
            <pc:sldMk cId="825311104" sldId="382"/>
            <ac:spMk id="13" creationId="{C2C1E0EF-A568-4DF6-990F-C2A9295038FF}"/>
          </ac:spMkLst>
        </pc:spChg>
        <pc:spChg chg="add del">
          <ac:chgData name="峻軒 康" userId="9e73736f33edee0b" providerId="LiveId" clId="{173152AA-0053-4C28-91D0-F233EF729FC2}" dt="2020-05-08T07:19:14.616" v="3375" actId="478"/>
          <ac:spMkLst>
            <pc:docMk/>
            <pc:sldMk cId="825311104" sldId="382"/>
            <ac:spMk id="19" creationId="{4912C119-594B-4F3F-AC52-D12C7FA4E11E}"/>
          </ac:spMkLst>
        </pc:spChg>
        <pc:spChg chg="add del">
          <ac:chgData name="峻軒 康" userId="9e73736f33edee0b" providerId="LiveId" clId="{173152AA-0053-4C28-91D0-F233EF729FC2}" dt="2020-05-08T07:19:14.616" v="3375" actId="478"/>
          <ac:spMkLst>
            <pc:docMk/>
            <pc:sldMk cId="825311104" sldId="382"/>
            <ac:spMk id="20" creationId="{2556767D-3211-4D0E-852C-2D9336CAE9C7}"/>
          </ac:spMkLst>
        </pc:spChg>
        <pc:spChg chg="add del">
          <ac:chgData name="峻軒 康" userId="9e73736f33edee0b" providerId="LiveId" clId="{173152AA-0053-4C28-91D0-F233EF729FC2}" dt="2020-05-08T07:19:14.616" v="3375" actId="478"/>
          <ac:spMkLst>
            <pc:docMk/>
            <pc:sldMk cId="825311104" sldId="382"/>
            <ac:spMk id="21" creationId="{A9385660-6B15-470C-BD3A-C3CD01DD3F9C}"/>
          </ac:spMkLst>
        </pc:spChg>
        <pc:spChg chg="add del">
          <ac:chgData name="峻軒 康" userId="9e73736f33edee0b" providerId="LiveId" clId="{173152AA-0053-4C28-91D0-F233EF729FC2}" dt="2020-05-08T07:19:14.616" v="3375" actId="478"/>
          <ac:spMkLst>
            <pc:docMk/>
            <pc:sldMk cId="825311104" sldId="382"/>
            <ac:spMk id="22" creationId="{1448740C-ADCB-4826-94BF-B15551AF1F0F}"/>
          </ac:spMkLst>
        </pc:spChg>
        <pc:spChg chg="add del">
          <ac:chgData name="峻軒 康" userId="9e73736f33edee0b" providerId="LiveId" clId="{173152AA-0053-4C28-91D0-F233EF729FC2}" dt="2020-05-08T07:19:14.616" v="3375" actId="478"/>
          <ac:spMkLst>
            <pc:docMk/>
            <pc:sldMk cId="825311104" sldId="382"/>
            <ac:spMk id="23" creationId="{2BA67386-FB59-44BE-9153-95E05813F6E9}"/>
          </ac:spMkLst>
        </pc:spChg>
        <pc:spChg chg="add del">
          <ac:chgData name="峻軒 康" userId="9e73736f33edee0b" providerId="LiveId" clId="{173152AA-0053-4C28-91D0-F233EF729FC2}" dt="2020-05-08T07:19:14.616" v="3375" actId="478"/>
          <ac:spMkLst>
            <pc:docMk/>
            <pc:sldMk cId="825311104" sldId="382"/>
            <ac:spMk id="24" creationId="{7AF8DCB3-6C72-46BF-A794-E33B418D8B49}"/>
          </ac:spMkLst>
        </pc:spChg>
        <pc:spChg chg="add del">
          <ac:chgData name="峻軒 康" userId="9e73736f33edee0b" providerId="LiveId" clId="{173152AA-0053-4C28-91D0-F233EF729FC2}" dt="2020-05-08T07:17:45.984" v="3370" actId="478"/>
          <ac:spMkLst>
            <pc:docMk/>
            <pc:sldMk cId="825311104" sldId="382"/>
            <ac:spMk id="46" creationId="{50C80BFF-0971-48A1-A20F-7D82F5835CE0}"/>
          </ac:spMkLst>
        </pc:spChg>
        <pc:spChg chg="add del">
          <ac:chgData name="峻軒 康" userId="9e73736f33edee0b" providerId="LiveId" clId="{173152AA-0053-4C28-91D0-F233EF729FC2}" dt="2020-05-08T07:17:45.984" v="3370" actId="478"/>
          <ac:spMkLst>
            <pc:docMk/>
            <pc:sldMk cId="825311104" sldId="382"/>
            <ac:spMk id="47" creationId="{FD881FB6-61EB-4CDF-B58A-F04FCEE64E2C}"/>
          </ac:spMkLst>
        </pc:spChg>
        <pc:spChg chg="add del">
          <ac:chgData name="峻軒 康" userId="9e73736f33edee0b" providerId="LiveId" clId="{173152AA-0053-4C28-91D0-F233EF729FC2}" dt="2020-05-08T07:17:45.984" v="3370" actId="478"/>
          <ac:spMkLst>
            <pc:docMk/>
            <pc:sldMk cId="825311104" sldId="382"/>
            <ac:spMk id="48" creationId="{D17D96DD-E5E6-468C-8037-4022226AF1E4}"/>
          </ac:spMkLst>
        </pc:spChg>
        <pc:spChg chg="add del">
          <ac:chgData name="峻軒 康" userId="9e73736f33edee0b" providerId="LiveId" clId="{173152AA-0053-4C28-91D0-F233EF729FC2}" dt="2020-05-08T07:17:45.984" v="3370" actId="478"/>
          <ac:spMkLst>
            <pc:docMk/>
            <pc:sldMk cId="825311104" sldId="382"/>
            <ac:spMk id="49" creationId="{EA2D78BB-4A87-400D-991A-C8C0E86F545D}"/>
          </ac:spMkLst>
        </pc:spChg>
        <pc:spChg chg="add del">
          <ac:chgData name="峻軒 康" userId="9e73736f33edee0b" providerId="LiveId" clId="{173152AA-0053-4C28-91D0-F233EF729FC2}" dt="2020-05-08T07:17:42.854" v="3369" actId="478"/>
          <ac:spMkLst>
            <pc:docMk/>
            <pc:sldMk cId="825311104" sldId="382"/>
            <ac:spMk id="50" creationId="{A1370A38-3625-41EE-B1FD-FAA1990060F0}"/>
          </ac:spMkLst>
        </pc:spChg>
        <pc:spChg chg="add del">
          <ac:chgData name="峻軒 康" userId="9e73736f33edee0b" providerId="LiveId" clId="{173152AA-0053-4C28-91D0-F233EF729FC2}" dt="2020-05-08T07:17:42.854" v="3369" actId="478"/>
          <ac:spMkLst>
            <pc:docMk/>
            <pc:sldMk cId="825311104" sldId="382"/>
            <ac:spMk id="51" creationId="{9F6B1B02-6B53-43B2-9169-C675A938FF7F}"/>
          </ac:spMkLst>
        </pc:spChg>
        <pc:spChg chg="add del mod topLvl">
          <ac:chgData name="峻軒 康" userId="9e73736f33edee0b" providerId="LiveId" clId="{173152AA-0053-4C28-91D0-F233EF729FC2}" dt="2020-05-08T07:17:01.465" v="3358" actId="478"/>
          <ac:spMkLst>
            <pc:docMk/>
            <pc:sldMk cId="825311104" sldId="382"/>
            <ac:spMk id="53" creationId="{517D84FF-9EED-486F-A91F-7E60CBC66210}"/>
          </ac:spMkLst>
        </pc:spChg>
        <pc:spChg chg="mod topLvl">
          <ac:chgData name="峻軒 康" userId="9e73736f33edee0b" providerId="LiveId" clId="{173152AA-0053-4C28-91D0-F233EF729FC2}" dt="2020-05-08T07:17:01.465" v="3358" actId="478"/>
          <ac:spMkLst>
            <pc:docMk/>
            <pc:sldMk cId="825311104" sldId="382"/>
            <ac:spMk id="54" creationId="{D9BFAD4B-27F3-46A7-8FF5-93F83721AE55}"/>
          </ac:spMkLst>
        </pc:spChg>
        <pc:spChg chg="add del">
          <ac:chgData name="峻軒 康" userId="9e73736f33edee0b" providerId="LiveId" clId="{173152AA-0053-4C28-91D0-F233EF729FC2}" dt="2020-05-08T07:17:15.888" v="3364" actId="478"/>
          <ac:spMkLst>
            <pc:docMk/>
            <pc:sldMk cId="825311104" sldId="382"/>
            <ac:spMk id="55" creationId="{C9F99D57-FF6F-470A-8D68-BA937DDD3DFB}"/>
          </ac:spMkLst>
        </pc:spChg>
        <pc:spChg chg="add del">
          <ac:chgData name="峻軒 康" userId="9e73736f33edee0b" providerId="LiveId" clId="{173152AA-0053-4C28-91D0-F233EF729FC2}" dt="2020-05-08T07:17:45.984" v="3370" actId="478"/>
          <ac:spMkLst>
            <pc:docMk/>
            <pc:sldMk cId="825311104" sldId="382"/>
            <ac:spMk id="56" creationId="{730E3055-5873-4431-81EF-6E50A8B25393}"/>
          </ac:spMkLst>
        </pc:spChg>
        <pc:spChg chg="add del">
          <ac:chgData name="峻軒 康" userId="9e73736f33edee0b" providerId="LiveId" clId="{173152AA-0053-4C28-91D0-F233EF729FC2}" dt="2020-05-08T07:17:45.984" v="3370" actId="478"/>
          <ac:spMkLst>
            <pc:docMk/>
            <pc:sldMk cId="825311104" sldId="382"/>
            <ac:spMk id="57" creationId="{5D6C0227-B5F7-442A-8636-9651F839C270}"/>
          </ac:spMkLst>
        </pc:spChg>
        <pc:spChg chg="add del">
          <ac:chgData name="峻軒 康" userId="9e73736f33edee0b" providerId="LiveId" clId="{173152AA-0053-4C28-91D0-F233EF729FC2}" dt="2020-05-08T07:17:42.854" v="3369" actId="478"/>
          <ac:spMkLst>
            <pc:docMk/>
            <pc:sldMk cId="825311104" sldId="382"/>
            <ac:spMk id="58" creationId="{8B50F15A-667A-4DBC-BAE7-AEEF0DE069B9}"/>
          </ac:spMkLst>
        </pc:spChg>
        <pc:spChg chg="add del">
          <ac:chgData name="峻軒 康" userId="9e73736f33edee0b" providerId="LiveId" clId="{173152AA-0053-4C28-91D0-F233EF729FC2}" dt="2020-05-08T07:17:38.018" v="3368" actId="478"/>
          <ac:spMkLst>
            <pc:docMk/>
            <pc:sldMk cId="825311104" sldId="382"/>
            <ac:spMk id="59" creationId="{90236487-9FE0-41D8-99FF-596CE05F5571}"/>
          </ac:spMkLst>
        </pc:spChg>
        <pc:spChg chg="add del">
          <ac:chgData name="峻軒 康" userId="9e73736f33edee0b" providerId="LiveId" clId="{173152AA-0053-4C28-91D0-F233EF729FC2}" dt="2020-05-08T07:17:37.128" v="3367" actId="478"/>
          <ac:spMkLst>
            <pc:docMk/>
            <pc:sldMk cId="825311104" sldId="382"/>
            <ac:spMk id="60" creationId="{ACE8638B-8665-436C-A182-BA3505EDC584}"/>
          </ac:spMkLst>
        </pc:spChg>
        <pc:spChg chg="add del">
          <ac:chgData name="峻軒 康" userId="9e73736f33edee0b" providerId="LiveId" clId="{173152AA-0053-4C28-91D0-F233EF729FC2}" dt="2020-05-08T07:17:42.854" v="3369" actId="478"/>
          <ac:spMkLst>
            <pc:docMk/>
            <pc:sldMk cId="825311104" sldId="382"/>
            <ac:spMk id="61" creationId="{EA09D09A-539D-4895-B434-C4A192D3D33D}"/>
          </ac:spMkLst>
        </pc:spChg>
        <pc:spChg chg="add del">
          <ac:chgData name="峻軒 康" userId="9e73736f33edee0b" providerId="LiveId" clId="{173152AA-0053-4C28-91D0-F233EF729FC2}" dt="2020-05-08T07:17:45.984" v="3370" actId="478"/>
          <ac:spMkLst>
            <pc:docMk/>
            <pc:sldMk cId="825311104" sldId="382"/>
            <ac:spMk id="62" creationId="{D57A754A-AB6F-4506-94E6-0329041E3F74}"/>
          </ac:spMkLst>
        </pc:spChg>
        <pc:spChg chg="add del">
          <ac:chgData name="峻軒 康" userId="9e73736f33edee0b" providerId="LiveId" clId="{173152AA-0053-4C28-91D0-F233EF729FC2}" dt="2020-05-08T07:17:45.984" v="3370" actId="478"/>
          <ac:spMkLst>
            <pc:docMk/>
            <pc:sldMk cId="825311104" sldId="382"/>
            <ac:spMk id="63" creationId="{56BE0892-9B4E-4837-B311-E8C17ED56AA7}"/>
          </ac:spMkLst>
        </pc:spChg>
        <pc:spChg chg="add del">
          <ac:chgData name="峻軒 康" userId="9e73736f33edee0b" providerId="LiveId" clId="{173152AA-0053-4C28-91D0-F233EF729FC2}" dt="2020-05-08T07:17:45.984" v="3370" actId="478"/>
          <ac:spMkLst>
            <pc:docMk/>
            <pc:sldMk cId="825311104" sldId="382"/>
            <ac:spMk id="64" creationId="{DEA5AC3F-9027-46BA-A870-E9EF271454C1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68" creationId="{F09EF1A6-7507-46A8-8517-C6956E43DB22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69" creationId="{D5F74AA9-2C57-4B3A-96B3-ABC9ED60D2E2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70" creationId="{186C5841-09BD-4E79-8722-E9C33B03B8CB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90" creationId="{EC63D264-5553-49E4-B78B-3F722BD6CF11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91" creationId="{A5866272-A863-45B2-BF7E-334ADEBC6FEC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92" creationId="{D29354C4-4D9B-4B67-98F3-9E3CEFBB12B5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93" creationId="{9A2B1A57-1F26-4800-AFBA-D8A15B6E6A98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94" creationId="{16268E7E-276A-442A-BE4B-EC69FDCE2292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95" creationId="{4AEF118B-103D-492B-A3A1-26A1FD9BDEF6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96" creationId="{A09784C6-AED9-41B5-B6AB-D542823360BE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97" creationId="{5FE6DFED-1124-4431-A5B0-0D875C85E1B7}"/>
          </ac:spMkLst>
        </pc:spChg>
        <pc:spChg chg="add del">
          <ac:chgData name="峻軒 康" userId="9e73736f33edee0b" providerId="LiveId" clId="{173152AA-0053-4C28-91D0-F233EF729FC2}" dt="2020-05-08T07:19:26.465" v="3377"/>
          <ac:spMkLst>
            <pc:docMk/>
            <pc:sldMk cId="825311104" sldId="382"/>
            <ac:spMk id="103" creationId="{1E5C467A-C794-4249-9F3D-7582B4542D77}"/>
          </ac:spMkLst>
        </pc:spChg>
        <pc:spChg chg="add mod">
          <ac:chgData name="峻軒 康" userId="9e73736f33edee0b" providerId="LiveId" clId="{173152AA-0053-4C28-91D0-F233EF729FC2}" dt="2020-05-08T07:29:36.217" v="3530" actId="1076"/>
          <ac:spMkLst>
            <pc:docMk/>
            <pc:sldMk cId="825311104" sldId="382"/>
            <ac:spMk id="104" creationId="{FFF47670-324A-4392-AC24-E2332D76703F}"/>
          </ac:spMkLst>
        </pc:spChg>
        <pc:spChg chg="add mod">
          <ac:chgData name="峻軒 康" userId="9e73736f33edee0b" providerId="LiveId" clId="{173152AA-0053-4C28-91D0-F233EF729FC2}" dt="2020-05-08T07:29:36.217" v="3530" actId="1076"/>
          <ac:spMkLst>
            <pc:docMk/>
            <pc:sldMk cId="825311104" sldId="382"/>
            <ac:spMk id="105" creationId="{DFC400A3-9C8F-4251-B23D-CB805A8705D6}"/>
          </ac:spMkLst>
        </pc:spChg>
        <pc:spChg chg="add del mod">
          <ac:chgData name="峻軒 康" userId="9e73736f33edee0b" providerId="LiveId" clId="{173152AA-0053-4C28-91D0-F233EF729FC2}" dt="2020-05-08T07:29:36.217" v="3530" actId="1076"/>
          <ac:spMkLst>
            <pc:docMk/>
            <pc:sldMk cId="825311104" sldId="382"/>
            <ac:spMk id="106" creationId="{26705ED1-7AD5-40C7-B512-426439B36660}"/>
          </ac:spMkLst>
        </pc:spChg>
        <pc:spChg chg="add mod">
          <ac:chgData name="峻軒 康" userId="9e73736f33edee0b" providerId="LiveId" clId="{173152AA-0053-4C28-91D0-F233EF729FC2}" dt="2020-05-08T07:29:36.217" v="3530" actId="1076"/>
          <ac:spMkLst>
            <pc:docMk/>
            <pc:sldMk cId="825311104" sldId="382"/>
            <ac:spMk id="107" creationId="{61AEE5AA-00A1-482E-ABF7-23844C5FE3D5}"/>
          </ac:spMkLst>
        </pc:spChg>
        <pc:spChg chg="add del mod">
          <ac:chgData name="峻軒 康" userId="9e73736f33edee0b" providerId="LiveId" clId="{173152AA-0053-4C28-91D0-F233EF729FC2}" dt="2020-05-08T07:24:24.330" v="3431" actId="478"/>
          <ac:spMkLst>
            <pc:docMk/>
            <pc:sldMk cId="825311104" sldId="382"/>
            <ac:spMk id="127" creationId="{4D887156-FA94-4C7F-BBF2-B78EAEE51BE0}"/>
          </ac:spMkLst>
        </pc:spChg>
        <pc:spChg chg="add del">
          <ac:chgData name="峻軒 康" userId="9e73736f33edee0b" providerId="LiveId" clId="{173152AA-0053-4C28-91D0-F233EF729FC2}" dt="2020-05-08T07:19:41.766" v="3382" actId="478"/>
          <ac:spMkLst>
            <pc:docMk/>
            <pc:sldMk cId="825311104" sldId="382"/>
            <ac:spMk id="128" creationId="{0F756950-4E1B-4AD6-A150-5BEB5171FB14}"/>
          </ac:spMkLst>
        </pc:spChg>
        <pc:spChg chg="add del mod">
          <ac:chgData name="峻軒 康" userId="9e73736f33edee0b" providerId="LiveId" clId="{173152AA-0053-4C28-91D0-F233EF729FC2}" dt="2020-05-08T07:24:25.078" v="3432" actId="478"/>
          <ac:spMkLst>
            <pc:docMk/>
            <pc:sldMk cId="825311104" sldId="382"/>
            <ac:spMk id="129" creationId="{011B0248-62E0-4BDD-82CA-991CE9B2527B}"/>
          </ac:spMkLst>
        </pc:spChg>
        <pc:spChg chg="add del">
          <ac:chgData name="峻軒 康" userId="9e73736f33edee0b" providerId="LiveId" clId="{173152AA-0053-4C28-91D0-F233EF729FC2}" dt="2020-05-08T07:19:40.302" v="3381" actId="478"/>
          <ac:spMkLst>
            <pc:docMk/>
            <pc:sldMk cId="825311104" sldId="382"/>
            <ac:spMk id="130" creationId="{F87A26AC-7BC9-4421-ABAD-F68373D2281B}"/>
          </ac:spMkLst>
        </pc:spChg>
        <pc:spChg chg="add del mod">
          <ac:chgData name="峻軒 康" userId="9e73736f33edee0b" providerId="LiveId" clId="{173152AA-0053-4C28-91D0-F233EF729FC2}" dt="2020-05-08T07:24:25.439" v="3433" actId="478"/>
          <ac:spMkLst>
            <pc:docMk/>
            <pc:sldMk cId="825311104" sldId="382"/>
            <ac:spMk id="131" creationId="{BA628850-6E87-4A6D-A535-A90F4874D500}"/>
          </ac:spMkLst>
        </pc:spChg>
        <pc:spChg chg="add del">
          <ac:chgData name="峻軒 康" userId="9e73736f33edee0b" providerId="LiveId" clId="{173152AA-0053-4C28-91D0-F233EF729FC2}" dt="2020-05-08T07:19:38.656" v="3380" actId="478"/>
          <ac:spMkLst>
            <pc:docMk/>
            <pc:sldMk cId="825311104" sldId="382"/>
            <ac:spMk id="132" creationId="{97DFEE8F-65CF-461F-9024-28317DD47617}"/>
          </ac:spMkLst>
        </pc:spChg>
        <pc:spChg chg="add del mod">
          <ac:chgData name="峻軒 康" userId="9e73736f33edee0b" providerId="LiveId" clId="{173152AA-0053-4C28-91D0-F233EF729FC2}" dt="2020-05-08T07:24:23.624" v="3430" actId="478"/>
          <ac:spMkLst>
            <pc:docMk/>
            <pc:sldMk cId="825311104" sldId="382"/>
            <ac:spMk id="133" creationId="{CE4DB906-6C86-4F3E-8EF0-ADF485384369}"/>
          </ac:spMkLst>
        </pc:spChg>
        <pc:spChg chg="add del mod">
          <ac:chgData name="峻軒 康" userId="9e73736f33edee0b" providerId="LiveId" clId="{173152AA-0053-4C28-91D0-F233EF729FC2}" dt="2020-05-08T07:19:42.882" v="3384" actId="478"/>
          <ac:spMkLst>
            <pc:docMk/>
            <pc:sldMk cId="825311104" sldId="382"/>
            <ac:spMk id="134" creationId="{A341A795-2348-4DB3-A9F5-3ACED9EA8BB2}"/>
          </ac:spMkLst>
        </pc:spChg>
        <pc:spChg chg="add del">
          <ac:chgData name="峻軒 康" userId="9e73736f33edee0b" providerId="LiveId" clId="{173152AA-0053-4C28-91D0-F233EF729FC2}" dt="2020-05-08T07:19:36.263" v="3379" actId="478"/>
          <ac:spMkLst>
            <pc:docMk/>
            <pc:sldMk cId="825311104" sldId="382"/>
            <ac:spMk id="140" creationId="{B3B2135D-5257-4C6C-90CB-A3C84BF2F946}"/>
          </ac:spMkLst>
        </pc:spChg>
        <pc:spChg chg="add mod">
          <ac:chgData name="峻軒 康" userId="9e73736f33edee0b" providerId="LiveId" clId="{173152AA-0053-4C28-91D0-F233EF729FC2}" dt="2020-05-08T07:31:26.746" v="3562" actId="14100"/>
          <ac:spMkLst>
            <pc:docMk/>
            <pc:sldMk cId="825311104" sldId="382"/>
            <ac:spMk id="141" creationId="{9CC7DBA7-3E76-42D4-9B68-784D90333942}"/>
          </ac:spMkLst>
        </pc:spChg>
        <pc:spChg chg="add mod ord">
          <ac:chgData name="峻軒 康" userId="9e73736f33edee0b" providerId="LiveId" clId="{173152AA-0053-4C28-91D0-F233EF729FC2}" dt="2020-05-08T07:29:36.217" v="3530" actId="1076"/>
          <ac:spMkLst>
            <pc:docMk/>
            <pc:sldMk cId="825311104" sldId="382"/>
            <ac:spMk id="142" creationId="{16D5F652-1C9E-4EFE-8F24-F1A02231A9A5}"/>
          </ac:spMkLst>
        </pc:spChg>
        <pc:spChg chg="add mod ord">
          <ac:chgData name="峻軒 康" userId="9e73736f33edee0b" providerId="LiveId" clId="{173152AA-0053-4C28-91D0-F233EF729FC2}" dt="2020-05-08T07:29:36.217" v="3530" actId="1076"/>
          <ac:spMkLst>
            <pc:docMk/>
            <pc:sldMk cId="825311104" sldId="382"/>
            <ac:spMk id="143" creationId="{95DE04BA-16D3-4233-B567-6EE0CD338950}"/>
          </ac:spMkLst>
        </pc:spChg>
        <pc:spChg chg="add mod">
          <ac:chgData name="峻軒 康" userId="9e73736f33edee0b" providerId="LiveId" clId="{173152AA-0053-4C28-91D0-F233EF729FC2}" dt="2020-05-08T07:31:22.107" v="3560" actId="1076"/>
          <ac:spMkLst>
            <pc:docMk/>
            <pc:sldMk cId="825311104" sldId="382"/>
            <ac:spMk id="146" creationId="{6C76F0A0-2EB3-4724-B9AD-206E538D5230}"/>
          </ac:spMkLst>
        </pc:spChg>
        <pc:spChg chg="add mod">
          <ac:chgData name="峻軒 康" userId="9e73736f33edee0b" providerId="LiveId" clId="{173152AA-0053-4C28-91D0-F233EF729FC2}" dt="2020-05-08T07:31:30.478" v="3564" actId="14100"/>
          <ac:spMkLst>
            <pc:docMk/>
            <pc:sldMk cId="825311104" sldId="382"/>
            <ac:spMk id="147" creationId="{479E4C07-24B8-4B88-8DB1-395F0331953F}"/>
          </ac:spMkLst>
        </pc:spChg>
        <pc:spChg chg="add mod">
          <ac:chgData name="峻軒 康" userId="9e73736f33edee0b" providerId="LiveId" clId="{173152AA-0053-4C28-91D0-F233EF729FC2}" dt="2020-05-08T07:31:32.279" v="3565" actId="108"/>
          <ac:spMkLst>
            <pc:docMk/>
            <pc:sldMk cId="825311104" sldId="382"/>
            <ac:spMk id="148" creationId="{4FEF87EE-9C25-41B0-A255-D38060D50D32}"/>
          </ac:spMkLst>
        </pc:spChg>
        <pc:spChg chg="add mod">
          <ac:chgData name="峻軒 康" userId="9e73736f33edee0b" providerId="LiveId" clId="{173152AA-0053-4C28-91D0-F233EF729FC2}" dt="2020-05-08T07:31:41.983" v="3567" actId="14100"/>
          <ac:spMkLst>
            <pc:docMk/>
            <pc:sldMk cId="825311104" sldId="382"/>
            <ac:spMk id="152" creationId="{85ED3C05-36E9-47D8-AFF6-59503CBB8C1B}"/>
          </ac:spMkLst>
        </pc:spChg>
        <pc:spChg chg="add mod">
          <ac:chgData name="峻軒 康" userId="9e73736f33edee0b" providerId="LiveId" clId="{173152AA-0053-4C28-91D0-F233EF729FC2}" dt="2020-05-08T07:31:47.353" v="3569" actId="1076"/>
          <ac:spMkLst>
            <pc:docMk/>
            <pc:sldMk cId="825311104" sldId="382"/>
            <ac:spMk id="153" creationId="{22F68713-B05F-4723-98D8-9ECA9C584EA1}"/>
          </ac:spMkLst>
        </pc:spChg>
        <pc:grpChg chg="add">
          <ac:chgData name="峻軒 康" userId="9e73736f33edee0b" providerId="LiveId" clId="{173152AA-0053-4C28-91D0-F233EF729FC2}" dt="2020-05-08T07:14:04.849" v="3333"/>
          <ac:grpSpMkLst>
            <pc:docMk/>
            <pc:sldMk cId="825311104" sldId="382"/>
            <ac:grpSpMk id="10" creationId="{E301CA95-3A8C-4A2B-8A3B-04B291845DA4}"/>
          </ac:grpSpMkLst>
        </pc:grpChg>
        <pc:grpChg chg="add del">
          <ac:chgData name="峻軒 康" userId="9e73736f33edee0b" providerId="LiveId" clId="{173152AA-0053-4C28-91D0-F233EF729FC2}" dt="2020-05-08T07:15:40.917" v="3350" actId="478"/>
          <ac:grpSpMkLst>
            <pc:docMk/>
            <pc:sldMk cId="825311104" sldId="382"/>
            <ac:grpSpMk id="25" creationId="{4B461A2D-EDC5-407D-A002-460EF25F67F7}"/>
          </ac:grpSpMkLst>
        </pc:grpChg>
        <pc:grpChg chg="add del">
          <ac:chgData name="峻軒 康" userId="9e73736f33edee0b" providerId="LiveId" clId="{173152AA-0053-4C28-91D0-F233EF729FC2}" dt="2020-05-08T07:15:59.519" v="3353" actId="478"/>
          <ac:grpSpMkLst>
            <pc:docMk/>
            <pc:sldMk cId="825311104" sldId="382"/>
            <ac:grpSpMk id="28" creationId="{DDA961F3-0CC0-4A23-BE43-D5BBFD2DA0DA}"/>
          </ac:grpSpMkLst>
        </pc:grpChg>
        <pc:grpChg chg="add del">
          <ac:chgData name="峻軒 康" userId="9e73736f33edee0b" providerId="LiveId" clId="{173152AA-0053-4C28-91D0-F233EF729FC2}" dt="2020-05-08T07:15:49.554" v="3352" actId="478"/>
          <ac:grpSpMkLst>
            <pc:docMk/>
            <pc:sldMk cId="825311104" sldId="382"/>
            <ac:grpSpMk id="33" creationId="{D9382CF1-FB97-449C-A23D-093CD8CCA1A3}"/>
          </ac:grpSpMkLst>
        </pc:grpChg>
        <pc:grpChg chg="add del">
          <ac:chgData name="峻軒 康" userId="9e73736f33edee0b" providerId="LiveId" clId="{173152AA-0053-4C28-91D0-F233EF729FC2}" dt="2020-05-08T07:15:43.831" v="3351" actId="478"/>
          <ac:grpSpMkLst>
            <pc:docMk/>
            <pc:sldMk cId="825311104" sldId="382"/>
            <ac:grpSpMk id="39" creationId="{7AB22DE4-71B0-4FAD-9A75-C40C40F98431}"/>
          </ac:grpSpMkLst>
        </pc:grpChg>
        <pc:grpChg chg="add del">
          <ac:chgData name="峻軒 康" userId="9e73736f33edee0b" providerId="LiveId" clId="{173152AA-0053-4C28-91D0-F233EF729FC2}" dt="2020-05-08T07:15:39.204" v="3349" actId="478"/>
          <ac:grpSpMkLst>
            <pc:docMk/>
            <pc:sldMk cId="825311104" sldId="382"/>
            <ac:grpSpMk id="42" creationId="{608ADBFA-0054-405E-9F52-76AABA4D9A45}"/>
          </ac:grpSpMkLst>
        </pc:grpChg>
        <pc:grpChg chg="add del">
          <ac:chgData name="峻軒 康" userId="9e73736f33edee0b" providerId="LiveId" clId="{173152AA-0053-4C28-91D0-F233EF729FC2}" dt="2020-05-08T07:17:14.449" v="3363" actId="478"/>
          <ac:grpSpMkLst>
            <pc:docMk/>
            <pc:sldMk cId="825311104" sldId="382"/>
            <ac:grpSpMk id="52" creationId="{351336B5-7446-4089-BCEE-1E3ED0D5EADD}"/>
          </ac:grpSpMkLst>
        </pc:grpChg>
        <pc:grpChg chg="add del">
          <ac:chgData name="峻軒 康" userId="9e73736f33edee0b" providerId="LiveId" clId="{173152AA-0053-4C28-91D0-F233EF729FC2}" dt="2020-05-08T07:19:26.465" v="3377"/>
          <ac:grpSpMkLst>
            <pc:docMk/>
            <pc:sldMk cId="825311104" sldId="382"/>
            <ac:grpSpMk id="71" creationId="{31EA2317-34CE-48E5-B337-29E60FE8434B}"/>
          </ac:grpSpMkLst>
        </pc:grpChg>
        <pc:grpChg chg="add del">
          <ac:chgData name="峻軒 康" userId="9e73736f33edee0b" providerId="LiveId" clId="{173152AA-0053-4C28-91D0-F233EF729FC2}" dt="2020-05-08T07:19:26.465" v="3377"/>
          <ac:grpSpMkLst>
            <pc:docMk/>
            <pc:sldMk cId="825311104" sldId="382"/>
            <ac:grpSpMk id="76" creationId="{75424F92-6AC8-4E2C-8840-D3A3DE45345F}"/>
          </ac:grpSpMkLst>
        </pc:grpChg>
        <pc:grpChg chg="add del">
          <ac:chgData name="峻軒 康" userId="9e73736f33edee0b" providerId="LiveId" clId="{173152AA-0053-4C28-91D0-F233EF729FC2}" dt="2020-05-08T07:19:26.465" v="3377"/>
          <ac:grpSpMkLst>
            <pc:docMk/>
            <pc:sldMk cId="825311104" sldId="382"/>
            <ac:grpSpMk id="81" creationId="{517406E2-797D-4314-B414-93DA05BD0281}"/>
          </ac:grpSpMkLst>
        </pc:grpChg>
        <pc:grpChg chg="add del">
          <ac:chgData name="峻軒 康" userId="9e73736f33edee0b" providerId="LiveId" clId="{173152AA-0053-4C28-91D0-F233EF729FC2}" dt="2020-05-08T07:19:26.465" v="3377"/>
          <ac:grpSpMkLst>
            <pc:docMk/>
            <pc:sldMk cId="825311104" sldId="382"/>
            <ac:grpSpMk id="85" creationId="{E1844082-DE51-4F02-A544-2AA44DA0D655}"/>
          </ac:grpSpMkLst>
        </pc:grpChg>
        <pc:grpChg chg="add del">
          <ac:chgData name="峻軒 康" userId="9e73736f33edee0b" providerId="LiveId" clId="{173152AA-0053-4C28-91D0-F233EF729FC2}" dt="2020-05-08T07:19:49.220" v="3389" actId="478"/>
          <ac:grpSpMkLst>
            <pc:docMk/>
            <pc:sldMk cId="825311104" sldId="382"/>
            <ac:grpSpMk id="108" creationId="{576F744D-BCE7-48C5-A2A4-0BC985799F1E}"/>
          </ac:grpSpMkLst>
        </pc:grpChg>
        <pc:grpChg chg="add del">
          <ac:chgData name="峻軒 康" userId="9e73736f33edee0b" providerId="LiveId" clId="{173152AA-0053-4C28-91D0-F233EF729FC2}" dt="2020-05-08T07:19:50.879" v="3390" actId="478"/>
          <ac:grpSpMkLst>
            <pc:docMk/>
            <pc:sldMk cId="825311104" sldId="382"/>
            <ac:grpSpMk id="113" creationId="{EE638EA2-0F68-4B8A-8C88-78E0A2471122}"/>
          </ac:grpSpMkLst>
        </pc:grpChg>
        <pc:grpChg chg="add del">
          <ac:chgData name="峻軒 康" userId="9e73736f33edee0b" providerId="LiveId" clId="{173152AA-0053-4C28-91D0-F233EF729FC2}" dt="2020-05-08T07:19:43.763" v="3385" actId="478"/>
          <ac:grpSpMkLst>
            <pc:docMk/>
            <pc:sldMk cId="825311104" sldId="382"/>
            <ac:grpSpMk id="118" creationId="{664DADFC-6E2E-4E2F-82D6-FAA1DD387BB9}"/>
          </ac:grpSpMkLst>
        </pc:grpChg>
        <pc:grpChg chg="add del">
          <ac:chgData name="峻軒 康" userId="9e73736f33edee0b" providerId="LiveId" clId="{173152AA-0053-4C28-91D0-F233EF729FC2}" dt="2020-05-08T07:19:48.271" v="3388" actId="478"/>
          <ac:grpSpMkLst>
            <pc:docMk/>
            <pc:sldMk cId="825311104" sldId="382"/>
            <ac:grpSpMk id="122" creationId="{BDB5985B-4DD6-4F94-8E2B-D18DB1E80F6B}"/>
          </ac:grpSpMkLst>
        </pc:grpChg>
        <pc:grpChg chg="add del mod ord">
          <ac:chgData name="峻軒 康" userId="9e73736f33edee0b" providerId="LiveId" clId="{173152AA-0053-4C28-91D0-F233EF729FC2}" dt="2020-05-08T07:29:48.537" v="3534" actId="478"/>
          <ac:grpSpMkLst>
            <pc:docMk/>
            <pc:sldMk cId="825311104" sldId="382"/>
            <ac:grpSpMk id="144" creationId="{31B03683-4D6E-473D-B32C-7DA046CDE7AA}"/>
          </ac:grpSpMkLst>
        </pc:grpChg>
        <pc:grpChg chg="add mod ord">
          <ac:chgData name="峻軒 康" userId="9e73736f33edee0b" providerId="LiveId" clId="{173152AA-0053-4C28-91D0-F233EF729FC2}" dt="2020-05-08T07:30:33.259" v="3547" actId="1076"/>
          <ac:grpSpMkLst>
            <pc:docMk/>
            <pc:sldMk cId="825311104" sldId="382"/>
            <ac:grpSpMk id="145" creationId="{084AC2DC-F072-4F67-AE64-DD1449266325}"/>
          </ac:grpSpMkLst>
        </pc:grpChg>
        <pc:grpChg chg="add mod ord">
          <ac:chgData name="峻軒 康" userId="9e73736f33edee0b" providerId="LiveId" clId="{173152AA-0053-4C28-91D0-F233EF729FC2}" dt="2020-05-08T07:30:58.183" v="3554" actId="14100"/>
          <ac:grpSpMkLst>
            <pc:docMk/>
            <pc:sldMk cId="825311104" sldId="382"/>
            <ac:grpSpMk id="149" creationId="{DCD00874-B526-4BB4-9C1F-DD9A93FEB3FD}"/>
          </ac:grpSpMkLst>
        </pc:grpChg>
        <pc:grpChg chg="add mod ord">
          <ac:chgData name="峻軒 康" userId="9e73736f33edee0b" providerId="LiveId" clId="{173152AA-0053-4C28-91D0-F233EF729FC2}" dt="2020-05-08T07:31:06.028" v="3556" actId="14100"/>
          <ac:grpSpMkLst>
            <pc:docMk/>
            <pc:sldMk cId="825311104" sldId="382"/>
            <ac:grpSpMk id="154" creationId="{E84F2B13-9E45-4E38-B106-B8FCE87C27A2}"/>
          </ac:grpSpMkLst>
        </pc:grpChg>
        <pc:grpChg chg="add mod ord">
          <ac:chgData name="峻軒 康" userId="9e73736f33edee0b" providerId="LiveId" clId="{173152AA-0053-4C28-91D0-F233EF729FC2}" dt="2020-05-08T07:30:43.572" v="3551" actId="1076"/>
          <ac:grpSpMkLst>
            <pc:docMk/>
            <pc:sldMk cId="825311104" sldId="382"/>
            <ac:grpSpMk id="157" creationId="{2AC7E94A-68D5-4E5B-8B22-04D1B94941D2}"/>
          </ac:grpSpMkLst>
        </pc:grpChg>
        <pc:graphicFrameChg chg="add del mod">
          <ac:chgData name="峻軒 康" userId="9e73736f33edee0b" providerId="LiveId" clId="{173152AA-0053-4C28-91D0-F233EF729FC2}" dt="2020-05-08T07:19:14.616" v="3375" actId="478"/>
          <ac:graphicFrameMkLst>
            <pc:docMk/>
            <pc:sldMk cId="825311104" sldId="382"/>
            <ac:graphicFrameMk id="65" creationId="{6676C644-DE18-4F41-902A-325721B0FAFC}"/>
          </ac:graphicFrameMkLst>
        </pc:graphicFrameChg>
        <pc:cxnChg chg="add del mod">
          <ac:chgData name="峻軒 康" userId="9e73736f33edee0b" providerId="LiveId" clId="{173152AA-0053-4C28-91D0-F233EF729FC2}" dt="2020-05-08T07:15:18.027" v="3344"/>
          <ac:cxnSpMkLst>
            <pc:docMk/>
            <pc:sldMk cId="825311104" sldId="382"/>
            <ac:cxnSpMk id="7" creationId="{1D7652DA-350B-4BA4-B146-C7EA68A5E635}"/>
          </ac:cxnSpMkLst>
        </pc:cxnChg>
        <pc:cxnChg chg="add del mod">
          <ac:chgData name="峻軒 康" userId="9e73736f33edee0b" providerId="LiveId" clId="{173152AA-0053-4C28-91D0-F233EF729FC2}" dt="2020-05-08T07:15:18.027" v="3344"/>
          <ac:cxnSpMkLst>
            <pc:docMk/>
            <pc:sldMk cId="825311104" sldId="382"/>
            <ac:cxnSpMk id="8" creationId="{F255311E-52D0-410A-9FA4-50BD01148FDC}"/>
          </ac:cxnSpMkLst>
        </pc:cxnChg>
        <pc:cxnChg chg="add del mod">
          <ac:chgData name="峻軒 康" userId="9e73736f33edee0b" providerId="LiveId" clId="{173152AA-0053-4C28-91D0-F233EF729FC2}" dt="2020-05-08T07:19:14.616" v="3375" actId="478"/>
          <ac:cxnSpMkLst>
            <pc:docMk/>
            <pc:sldMk cId="825311104" sldId="382"/>
            <ac:cxnSpMk id="14" creationId="{83461488-530F-4550-B1C7-3B8D00DAC0C9}"/>
          </ac:cxnSpMkLst>
        </pc:cxnChg>
        <pc:cxnChg chg="add del">
          <ac:chgData name="峻軒 康" userId="9e73736f33edee0b" providerId="LiveId" clId="{173152AA-0053-4C28-91D0-F233EF729FC2}" dt="2020-05-08T07:19:14.616" v="3375" actId="478"/>
          <ac:cxnSpMkLst>
            <pc:docMk/>
            <pc:sldMk cId="825311104" sldId="382"/>
            <ac:cxnSpMk id="15" creationId="{DBF5BE02-63C6-4D27-BC71-C7857A076935}"/>
          </ac:cxnSpMkLst>
        </pc:cxnChg>
        <pc:cxnChg chg="add del">
          <ac:chgData name="峻軒 康" userId="9e73736f33edee0b" providerId="LiveId" clId="{173152AA-0053-4C28-91D0-F233EF729FC2}" dt="2020-05-08T07:19:14.616" v="3375" actId="478"/>
          <ac:cxnSpMkLst>
            <pc:docMk/>
            <pc:sldMk cId="825311104" sldId="382"/>
            <ac:cxnSpMk id="16" creationId="{512F1AE0-C308-48BB-A5F3-D58CBB974D42}"/>
          </ac:cxnSpMkLst>
        </pc:cxnChg>
        <pc:cxnChg chg="add del">
          <ac:chgData name="峻軒 康" userId="9e73736f33edee0b" providerId="LiveId" clId="{173152AA-0053-4C28-91D0-F233EF729FC2}" dt="2020-05-08T07:17:45.984" v="3370" actId="478"/>
          <ac:cxnSpMkLst>
            <pc:docMk/>
            <pc:sldMk cId="825311104" sldId="382"/>
            <ac:cxnSpMk id="17" creationId="{DB0FE350-41A6-4504-BAC0-F2FB397A685B}"/>
          </ac:cxnSpMkLst>
        </pc:cxnChg>
        <pc:cxnChg chg="add del">
          <ac:chgData name="峻軒 康" userId="9e73736f33edee0b" providerId="LiveId" clId="{173152AA-0053-4C28-91D0-F233EF729FC2}" dt="2020-05-08T07:19:14.616" v="3375" actId="478"/>
          <ac:cxnSpMkLst>
            <pc:docMk/>
            <pc:sldMk cId="825311104" sldId="382"/>
            <ac:cxnSpMk id="18" creationId="{9320C771-F625-46A7-8710-396543BBAF7D}"/>
          </ac:cxnSpMkLst>
        </pc:cxnChg>
        <pc:cxnChg chg="add del">
          <ac:chgData name="峻軒 康" userId="9e73736f33edee0b" providerId="LiveId" clId="{173152AA-0053-4C28-91D0-F233EF729FC2}" dt="2020-05-08T07:19:26.465" v="3377"/>
          <ac:cxnSpMkLst>
            <pc:docMk/>
            <pc:sldMk cId="825311104" sldId="382"/>
            <ac:cxnSpMk id="89" creationId="{15FA3DC9-07DF-49D0-9E3C-DEDD8927DFAE}"/>
          </ac:cxnSpMkLst>
        </pc:cxnChg>
        <pc:cxnChg chg="add del">
          <ac:chgData name="峻軒 康" userId="9e73736f33edee0b" providerId="LiveId" clId="{173152AA-0053-4C28-91D0-F233EF729FC2}" dt="2020-05-08T07:19:26.465" v="3377"/>
          <ac:cxnSpMkLst>
            <pc:docMk/>
            <pc:sldMk cId="825311104" sldId="382"/>
            <ac:cxnSpMk id="98" creationId="{968F64C4-F609-45FB-8C0E-0BFAC2E0724C}"/>
          </ac:cxnSpMkLst>
        </pc:cxnChg>
        <pc:cxnChg chg="add del">
          <ac:chgData name="峻軒 康" userId="9e73736f33edee0b" providerId="LiveId" clId="{173152AA-0053-4C28-91D0-F233EF729FC2}" dt="2020-05-08T07:19:26.465" v="3377"/>
          <ac:cxnSpMkLst>
            <pc:docMk/>
            <pc:sldMk cId="825311104" sldId="382"/>
            <ac:cxnSpMk id="99" creationId="{DE74A85B-5286-4424-B202-7CED80AF9DBB}"/>
          </ac:cxnSpMkLst>
        </pc:cxnChg>
        <pc:cxnChg chg="add del">
          <ac:chgData name="峻軒 康" userId="9e73736f33edee0b" providerId="LiveId" clId="{173152AA-0053-4C28-91D0-F233EF729FC2}" dt="2020-05-08T07:19:26.465" v="3377"/>
          <ac:cxnSpMkLst>
            <pc:docMk/>
            <pc:sldMk cId="825311104" sldId="382"/>
            <ac:cxnSpMk id="100" creationId="{E3663DC2-0A65-4D28-9422-0ADF1F043CAE}"/>
          </ac:cxnSpMkLst>
        </pc:cxnChg>
        <pc:cxnChg chg="add del">
          <ac:chgData name="峻軒 康" userId="9e73736f33edee0b" providerId="LiveId" clId="{173152AA-0053-4C28-91D0-F233EF729FC2}" dt="2020-05-08T07:19:26.465" v="3377"/>
          <ac:cxnSpMkLst>
            <pc:docMk/>
            <pc:sldMk cId="825311104" sldId="382"/>
            <ac:cxnSpMk id="101" creationId="{8DBFF127-410E-477E-8B19-701F8FE0D0BE}"/>
          </ac:cxnSpMkLst>
        </pc:cxnChg>
        <pc:cxnChg chg="add del">
          <ac:chgData name="峻軒 康" userId="9e73736f33edee0b" providerId="LiveId" clId="{173152AA-0053-4C28-91D0-F233EF729FC2}" dt="2020-05-08T07:19:26.465" v="3377"/>
          <ac:cxnSpMkLst>
            <pc:docMk/>
            <pc:sldMk cId="825311104" sldId="382"/>
            <ac:cxnSpMk id="102" creationId="{34C3FD91-2190-47AA-B6A1-0D1B68AF01E9}"/>
          </ac:cxnSpMkLst>
        </pc:cxnChg>
        <pc:cxnChg chg="add mod ord">
          <ac:chgData name="峻軒 康" userId="9e73736f33edee0b" providerId="LiveId" clId="{173152AA-0053-4C28-91D0-F233EF729FC2}" dt="2020-05-08T07:30:48.625" v="3552" actId="1076"/>
          <ac:cxnSpMkLst>
            <pc:docMk/>
            <pc:sldMk cId="825311104" sldId="382"/>
            <ac:cxnSpMk id="126" creationId="{2F35C2AE-5C11-4FAC-B882-EC6F867459F9}"/>
          </ac:cxnSpMkLst>
        </pc:cxnChg>
        <pc:cxnChg chg="add mod ord">
          <ac:chgData name="峻軒 康" userId="9e73736f33edee0b" providerId="LiveId" clId="{173152AA-0053-4C28-91D0-F233EF729FC2}" dt="2020-05-08T07:29:36.217" v="3530" actId="1076"/>
          <ac:cxnSpMkLst>
            <pc:docMk/>
            <pc:sldMk cId="825311104" sldId="382"/>
            <ac:cxnSpMk id="135" creationId="{809D0212-1E5A-4E71-B7A7-27F0840469AA}"/>
          </ac:cxnSpMkLst>
        </pc:cxnChg>
        <pc:cxnChg chg="add mod ord">
          <ac:chgData name="峻軒 康" userId="9e73736f33edee0b" providerId="LiveId" clId="{173152AA-0053-4C28-91D0-F233EF729FC2}" dt="2020-05-08T07:25:17.106" v="3449" actId="167"/>
          <ac:cxnSpMkLst>
            <pc:docMk/>
            <pc:sldMk cId="825311104" sldId="382"/>
            <ac:cxnSpMk id="136" creationId="{6B5C75DE-4176-4396-BFAE-ADA44796A047}"/>
          </ac:cxnSpMkLst>
        </pc:cxnChg>
        <pc:cxnChg chg="add mod">
          <ac:chgData name="峻軒 康" userId="9e73736f33edee0b" providerId="LiveId" clId="{173152AA-0053-4C28-91D0-F233EF729FC2}" dt="2020-05-08T07:25:29.554" v="3454" actId="164"/>
          <ac:cxnSpMkLst>
            <pc:docMk/>
            <pc:sldMk cId="825311104" sldId="382"/>
            <ac:cxnSpMk id="137" creationId="{EA3DA00A-BFBD-429D-97D7-E4AC73541F0A}"/>
          </ac:cxnSpMkLst>
        </pc:cxnChg>
        <pc:cxnChg chg="add mod">
          <ac:chgData name="峻軒 康" userId="9e73736f33edee0b" providerId="LiveId" clId="{173152AA-0053-4C28-91D0-F233EF729FC2}" dt="2020-05-08T07:29:48.537" v="3534" actId="478"/>
          <ac:cxnSpMkLst>
            <pc:docMk/>
            <pc:sldMk cId="825311104" sldId="382"/>
            <ac:cxnSpMk id="138" creationId="{91028EF4-EB9D-4E72-A28F-990AFC83B82F}"/>
          </ac:cxnSpMkLst>
        </pc:cxnChg>
        <pc:cxnChg chg="add mod">
          <ac:chgData name="峻軒 康" userId="9e73736f33edee0b" providerId="LiveId" clId="{173152AA-0053-4C28-91D0-F233EF729FC2}" dt="2020-05-08T07:25:29.554" v="3454" actId="164"/>
          <ac:cxnSpMkLst>
            <pc:docMk/>
            <pc:sldMk cId="825311104" sldId="382"/>
            <ac:cxnSpMk id="139" creationId="{E0ACAF84-23F2-480C-BBE9-BDC0E547ED5E}"/>
          </ac:cxnSpMkLst>
        </pc:cxnChg>
        <pc:cxnChg chg="ord">
          <ac:chgData name="峻軒 康" userId="9e73736f33edee0b" providerId="LiveId" clId="{173152AA-0053-4C28-91D0-F233EF729FC2}" dt="2020-05-08T07:28:06.871" v="3510" actId="167"/>
          <ac:cxnSpMkLst>
            <pc:docMk/>
            <pc:sldMk cId="825311104" sldId="382"/>
            <ac:cxnSpMk id="150" creationId="{FA64CDF1-097E-43B8-BCFA-005FC2F60F42}"/>
          </ac:cxnSpMkLst>
        </pc:cxnChg>
      </pc:sldChg>
      <pc:sldChg chg="addSp delSp modSp add delAnim modAnim">
        <pc:chgData name="峻軒 康" userId="9e73736f33edee0b" providerId="LiveId" clId="{173152AA-0053-4C28-91D0-F233EF729FC2}" dt="2020-05-08T08:34:52.226" v="3884"/>
        <pc:sldMkLst>
          <pc:docMk/>
          <pc:sldMk cId="3300018084" sldId="383"/>
        </pc:sldMkLst>
        <pc:spChg chg="del">
          <ac:chgData name="峻軒 康" userId="9e73736f33edee0b" providerId="LiveId" clId="{173152AA-0053-4C28-91D0-F233EF729FC2}" dt="2020-05-08T07:15:24.963" v="3345" actId="478"/>
          <ac:spMkLst>
            <pc:docMk/>
            <pc:sldMk cId="3300018084" sldId="383"/>
            <ac:spMk id="2" creationId="{7AB84F09-6676-444C-B3BE-5EAF2368772D}"/>
          </ac:spMkLst>
        </pc:spChg>
        <pc:spChg chg="del">
          <ac:chgData name="峻軒 康" userId="9e73736f33edee0b" providerId="LiveId" clId="{173152AA-0053-4C28-91D0-F233EF729FC2}" dt="2020-05-08T07:15:26.537" v="3346" actId="478"/>
          <ac:spMkLst>
            <pc:docMk/>
            <pc:sldMk cId="3300018084" sldId="383"/>
            <ac:spMk id="3" creationId="{A3021333-51E4-48BE-AC94-53D0113E8F86}"/>
          </ac:spMkLst>
        </pc:spChg>
        <pc:spChg chg="add del">
          <ac:chgData name="峻軒 康" userId="9e73736f33edee0b" providerId="LiveId" clId="{173152AA-0053-4C28-91D0-F233EF729FC2}" dt="2020-05-08T07:32:01.036" v="3570" actId="478"/>
          <ac:spMkLst>
            <pc:docMk/>
            <pc:sldMk cId="3300018084" sldId="383"/>
            <ac:spMk id="4" creationId="{5B8110D7-491A-4842-A4ED-39918C439F07}"/>
          </ac:spMkLst>
        </pc:spChg>
        <pc:spChg chg="add del">
          <ac:chgData name="峻軒 康" userId="9e73736f33edee0b" providerId="LiveId" clId="{173152AA-0053-4C28-91D0-F233EF729FC2}" dt="2020-05-08T07:32:01.036" v="3570" actId="478"/>
          <ac:spMkLst>
            <pc:docMk/>
            <pc:sldMk cId="3300018084" sldId="383"/>
            <ac:spMk id="5" creationId="{80B836BC-C04F-4891-BE4B-084574DFFE6D}"/>
          </ac:spMkLst>
        </pc:spChg>
        <pc:spChg chg="add del">
          <ac:chgData name="峻軒 康" userId="9e73736f33edee0b" providerId="LiveId" clId="{173152AA-0053-4C28-91D0-F233EF729FC2}" dt="2020-05-08T07:32:01.036" v="3570" actId="478"/>
          <ac:spMkLst>
            <pc:docMk/>
            <pc:sldMk cId="3300018084" sldId="383"/>
            <ac:spMk id="6" creationId="{EFDCC114-799C-42BE-9F7A-2686772F2FDF}"/>
          </ac:spMkLst>
        </pc:spChg>
        <pc:spChg chg="add del">
          <ac:chgData name="峻軒 康" userId="9e73736f33edee0b" providerId="LiveId" clId="{173152AA-0053-4C28-91D0-F233EF729FC2}" dt="2020-05-08T07:32:02.469" v="3571" actId="478"/>
          <ac:spMkLst>
            <pc:docMk/>
            <pc:sldMk cId="3300018084" sldId="383"/>
            <ac:spMk id="9" creationId="{A1D6D999-FB45-4669-BC56-54CE8BF24615}"/>
          </ac:spMkLst>
        </pc:spChg>
        <pc:spChg chg="add mod">
          <ac:chgData name="峻軒 康" userId="9e73736f33edee0b" providerId="LiveId" clId="{173152AA-0053-4C28-91D0-F233EF729FC2}" dt="2020-05-08T08:08:07.228" v="3602"/>
          <ac:spMkLst>
            <pc:docMk/>
            <pc:sldMk cId="3300018084" sldId="383"/>
            <ac:spMk id="13" creationId="{75645273-2A92-4282-9DA1-19F3D1CDB74B}"/>
          </ac:spMkLst>
        </pc:spChg>
        <pc:spChg chg="mod">
          <ac:chgData name="峻軒 康" userId="9e73736f33edee0b" providerId="LiveId" clId="{173152AA-0053-4C28-91D0-F233EF729FC2}" dt="2020-05-08T08:10:34.866" v="3639" actId="20577"/>
          <ac:spMkLst>
            <pc:docMk/>
            <pc:sldMk cId="3300018084" sldId="383"/>
            <ac:spMk id="15" creationId="{75EB86CA-9120-4DB8-87F6-F738BA8BA29F}"/>
          </ac:spMkLst>
        </pc:spChg>
        <pc:spChg chg="add mod">
          <ac:chgData name="峻軒 康" userId="9e73736f33edee0b" providerId="LiveId" clId="{173152AA-0053-4C28-91D0-F233EF729FC2}" dt="2020-05-08T08:11:39.912" v="3668" actId="2711"/>
          <ac:spMkLst>
            <pc:docMk/>
            <pc:sldMk cId="3300018084" sldId="383"/>
            <ac:spMk id="17" creationId="{91074D2B-0927-4C7D-AB6C-0878DF25C21A}"/>
          </ac:spMkLst>
        </pc:spChg>
        <pc:spChg chg="add mod">
          <ac:chgData name="峻軒 康" userId="9e73736f33edee0b" providerId="LiveId" clId="{173152AA-0053-4C28-91D0-F233EF729FC2}" dt="2020-05-08T08:11:47.290" v="3669" actId="2711"/>
          <ac:spMkLst>
            <pc:docMk/>
            <pc:sldMk cId="3300018084" sldId="383"/>
            <ac:spMk id="22" creationId="{8F93B920-F510-48B8-BC0D-D65B6123BE03}"/>
          </ac:spMkLst>
        </pc:spChg>
        <pc:spChg chg="add mod">
          <ac:chgData name="峻軒 康" userId="9e73736f33edee0b" providerId="LiveId" clId="{173152AA-0053-4C28-91D0-F233EF729FC2}" dt="2020-05-08T08:30:05.191" v="3767" actId="164"/>
          <ac:spMkLst>
            <pc:docMk/>
            <pc:sldMk cId="3300018084" sldId="383"/>
            <ac:spMk id="23" creationId="{75CD5704-015F-471E-9700-F4D4460438A7}"/>
          </ac:spMkLst>
        </pc:spChg>
        <pc:spChg chg="add del mod">
          <ac:chgData name="峻軒 康" userId="9e73736f33edee0b" providerId="LiveId" clId="{173152AA-0053-4C28-91D0-F233EF729FC2}" dt="2020-05-08T08:23:31.257" v="3681" actId="478"/>
          <ac:spMkLst>
            <pc:docMk/>
            <pc:sldMk cId="3300018084" sldId="383"/>
            <ac:spMk id="24" creationId="{41338651-270E-4E59-A95F-3C6D96DE1722}"/>
          </ac:spMkLst>
        </pc:spChg>
        <pc:spChg chg="add del mod">
          <ac:chgData name="峻軒 康" userId="9e73736f33edee0b" providerId="LiveId" clId="{173152AA-0053-4C28-91D0-F233EF729FC2}" dt="2020-05-08T08:23:32.024" v="3682" actId="478"/>
          <ac:spMkLst>
            <pc:docMk/>
            <pc:sldMk cId="3300018084" sldId="383"/>
            <ac:spMk id="25" creationId="{D3B5FA26-1983-458E-8C72-1740EA4182BB}"/>
          </ac:spMkLst>
        </pc:spChg>
        <pc:spChg chg="add del mod">
          <ac:chgData name="峻軒 康" userId="9e73736f33edee0b" providerId="LiveId" clId="{173152AA-0053-4C28-91D0-F233EF729FC2}" dt="2020-05-08T08:25:23.843" v="3696"/>
          <ac:spMkLst>
            <pc:docMk/>
            <pc:sldMk cId="3300018084" sldId="383"/>
            <ac:spMk id="26" creationId="{79659ADD-B688-4AEA-B0F5-9FF71613F4DA}"/>
          </ac:spMkLst>
        </pc:spChg>
        <pc:spChg chg="add mod">
          <ac:chgData name="峻軒 康" userId="9e73736f33edee0b" providerId="LiveId" clId="{173152AA-0053-4C28-91D0-F233EF729FC2}" dt="2020-05-08T08:30:05.191" v="3767" actId="164"/>
          <ac:spMkLst>
            <pc:docMk/>
            <pc:sldMk cId="3300018084" sldId="383"/>
            <ac:spMk id="27" creationId="{8F9DDDED-1DF3-4C66-A866-E3991B06CE1F}"/>
          </ac:spMkLst>
        </pc:spChg>
        <pc:spChg chg="add mod">
          <ac:chgData name="峻軒 康" userId="9e73736f33edee0b" providerId="LiveId" clId="{173152AA-0053-4C28-91D0-F233EF729FC2}" dt="2020-05-08T08:32:27.391" v="3815" actId="120"/>
          <ac:spMkLst>
            <pc:docMk/>
            <pc:sldMk cId="3300018084" sldId="383"/>
            <ac:spMk id="28" creationId="{194F8564-FF37-46AF-981F-79A7F5134F00}"/>
          </ac:spMkLst>
        </pc:spChg>
        <pc:spChg chg="mod">
          <ac:chgData name="峻軒 康" userId="9e73736f33edee0b" providerId="LiveId" clId="{173152AA-0053-4C28-91D0-F233EF729FC2}" dt="2020-05-08T08:31:08.765" v="3799" actId="14100"/>
          <ac:spMkLst>
            <pc:docMk/>
            <pc:sldMk cId="3300018084" sldId="383"/>
            <ac:spMk id="33" creationId="{D7A38533-0147-4C02-89EE-85A2C266AB97}"/>
          </ac:spMkLst>
        </pc:spChg>
        <pc:spChg chg="mod">
          <ac:chgData name="峻軒 康" userId="9e73736f33edee0b" providerId="LiveId" clId="{173152AA-0053-4C28-91D0-F233EF729FC2}" dt="2020-05-08T08:30:15.829" v="3777"/>
          <ac:spMkLst>
            <pc:docMk/>
            <pc:sldMk cId="3300018084" sldId="383"/>
            <ac:spMk id="34" creationId="{86F3A4FD-29AE-4CB8-A731-9F85F04355A7}"/>
          </ac:spMkLst>
        </pc:spChg>
        <pc:spChg chg="mod">
          <ac:chgData name="峻軒 康" userId="9e73736f33edee0b" providerId="LiveId" clId="{173152AA-0053-4C28-91D0-F233EF729FC2}" dt="2020-05-08T08:32:45.790" v="3822"/>
          <ac:spMkLst>
            <pc:docMk/>
            <pc:sldMk cId="3300018084" sldId="383"/>
            <ac:spMk id="35" creationId="{004B1DCB-AFF2-4BB9-BDB1-C2AF7B30700D}"/>
          </ac:spMkLst>
        </pc:spChg>
        <pc:spChg chg="mod">
          <ac:chgData name="峻軒 康" userId="9e73736f33edee0b" providerId="LiveId" clId="{173152AA-0053-4C28-91D0-F233EF729FC2}" dt="2020-05-08T08:33:25.859" v="3831"/>
          <ac:spMkLst>
            <pc:docMk/>
            <pc:sldMk cId="3300018084" sldId="383"/>
            <ac:spMk id="39" creationId="{80DE0EE4-B693-43D6-B20A-C48AB1FF6443}"/>
          </ac:spMkLst>
        </pc:spChg>
        <pc:spChg chg="mod">
          <ac:chgData name="峻軒 康" userId="9e73736f33edee0b" providerId="LiveId" clId="{173152AA-0053-4C28-91D0-F233EF729FC2}" dt="2020-05-08T08:34:52.226" v="3884"/>
          <ac:spMkLst>
            <pc:docMk/>
            <pc:sldMk cId="3300018084" sldId="383"/>
            <ac:spMk id="40" creationId="{3B85875E-8A88-455D-B451-37D55F9A6A44}"/>
          </ac:spMkLst>
        </pc:spChg>
        <pc:grpChg chg="add">
          <ac:chgData name="峻軒 康" userId="9e73736f33edee0b" providerId="LiveId" clId="{173152AA-0053-4C28-91D0-F233EF729FC2}" dt="2020-05-08T08:07:57.141" v="3586"/>
          <ac:grpSpMkLst>
            <pc:docMk/>
            <pc:sldMk cId="3300018084" sldId="383"/>
            <ac:grpSpMk id="10" creationId="{7E3166AB-9145-43A8-8879-D59C9FDE3504}"/>
          </ac:grpSpMkLst>
        </pc:grpChg>
        <pc:grpChg chg="add mod">
          <ac:chgData name="峻軒 康" userId="9e73736f33edee0b" providerId="LiveId" clId="{173152AA-0053-4C28-91D0-F233EF729FC2}" dt="2020-05-08T08:11:20.031" v="3662" actId="1076"/>
          <ac:grpSpMkLst>
            <pc:docMk/>
            <pc:sldMk cId="3300018084" sldId="383"/>
            <ac:grpSpMk id="14" creationId="{DEE19E60-26BE-4F18-A1E7-77A2765B87C0}"/>
          </ac:grpSpMkLst>
        </pc:grpChg>
        <pc:grpChg chg="add mod">
          <ac:chgData name="峻軒 康" userId="9e73736f33edee0b" providerId="LiveId" clId="{173152AA-0053-4C28-91D0-F233EF729FC2}" dt="2020-05-08T08:11:34.689" v="3667" actId="1076"/>
          <ac:grpSpMkLst>
            <pc:docMk/>
            <pc:sldMk cId="3300018084" sldId="383"/>
            <ac:grpSpMk id="18" creationId="{9D222F63-17DA-462E-AAB2-C58D5481FF74}"/>
          </ac:grpSpMkLst>
        </pc:grpChg>
        <pc:grpChg chg="add mod">
          <ac:chgData name="峻軒 康" userId="9e73736f33edee0b" providerId="LiveId" clId="{173152AA-0053-4C28-91D0-F233EF729FC2}" dt="2020-05-08T08:31:00.032" v="3798" actId="14100"/>
          <ac:grpSpMkLst>
            <pc:docMk/>
            <pc:sldMk cId="3300018084" sldId="383"/>
            <ac:grpSpMk id="31" creationId="{BDA8F8B0-03DD-4F26-8390-6920EB60DB5D}"/>
          </ac:grpSpMkLst>
        </pc:grpChg>
        <pc:grpChg chg="add mod">
          <ac:chgData name="峻軒 康" userId="9e73736f33edee0b" providerId="LiveId" clId="{173152AA-0053-4C28-91D0-F233EF729FC2}" dt="2020-05-08T08:32:09.048" v="3813"/>
          <ac:grpSpMkLst>
            <pc:docMk/>
            <pc:sldMk cId="3300018084" sldId="383"/>
            <ac:grpSpMk id="32" creationId="{8C59E067-1E9E-4E07-BE40-1A57D314F1D8}"/>
          </ac:grpSpMkLst>
        </pc:grpChg>
        <pc:grpChg chg="add mod">
          <ac:chgData name="峻軒 康" userId="9e73736f33edee0b" providerId="LiveId" clId="{173152AA-0053-4C28-91D0-F233EF729FC2}" dt="2020-05-08T08:32:55.545" v="3824" actId="1076"/>
          <ac:grpSpMkLst>
            <pc:docMk/>
            <pc:sldMk cId="3300018084" sldId="383"/>
            <ac:grpSpMk id="37" creationId="{262BD6BE-3FBD-4AB6-A591-87E4320AA814}"/>
          </ac:grpSpMkLst>
        </pc:grpChg>
        <pc:cxnChg chg="add del">
          <ac:chgData name="峻軒 康" userId="9e73736f33edee0b" providerId="LiveId" clId="{173152AA-0053-4C28-91D0-F233EF729FC2}" dt="2020-05-08T07:32:01.036" v="3570" actId="478"/>
          <ac:cxnSpMkLst>
            <pc:docMk/>
            <pc:sldMk cId="3300018084" sldId="383"/>
            <ac:cxnSpMk id="7" creationId="{272430A8-E536-411F-9355-366F375B2C84}"/>
          </ac:cxnSpMkLst>
        </pc:cxnChg>
        <pc:cxnChg chg="add del">
          <ac:chgData name="峻軒 康" userId="9e73736f33edee0b" providerId="LiveId" clId="{173152AA-0053-4C28-91D0-F233EF729FC2}" dt="2020-05-08T07:32:01.036" v="3570" actId="478"/>
          <ac:cxnSpMkLst>
            <pc:docMk/>
            <pc:sldMk cId="3300018084" sldId="383"/>
            <ac:cxnSpMk id="8" creationId="{33BAD80C-EDF5-44B2-B77D-D2C39F082365}"/>
          </ac:cxnSpMkLst>
        </pc:cxnChg>
        <pc:cxnChg chg="add mod">
          <ac:chgData name="峻軒 康" userId="9e73736f33edee0b" providerId="LiveId" clId="{173152AA-0053-4C28-91D0-F233EF729FC2}" dt="2020-05-08T08:30:05.191" v="3767" actId="164"/>
          <ac:cxnSpMkLst>
            <pc:docMk/>
            <pc:sldMk cId="3300018084" sldId="383"/>
            <ac:cxnSpMk id="30" creationId="{0E956863-97F8-48E3-B17A-2EA100B489F5}"/>
          </ac:cxnSpMkLst>
        </pc:cxnChg>
      </pc:sldChg>
      <pc:sldChg chg="addSp delSp modSp add">
        <pc:chgData name="峻軒 康" userId="9e73736f33edee0b" providerId="LiveId" clId="{173152AA-0053-4C28-91D0-F233EF729FC2}" dt="2020-05-08T08:47:00.485" v="3993"/>
        <pc:sldMkLst>
          <pc:docMk/>
          <pc:sldMk cId="581109271" sldId="384"/>
        </pc:sldMkLst>
        <pc:spChg chg="del">
          <ac:chgData name="峻軒 康" userId="9e73736f33edee0b" providerId="LiveId" clId="{173152AA-0053-4C28-91D0-F233EF729FC2}" dt="2020-05-08T08:35:14.320" v="3886" actId="478"/>
          <ac:spMkLst>
            <pc:docMk/>
            <pc:sldMk cId="581109271" sldId="384"/>
            <ac:spMk id="2" creationId="{657597E1-7492-4708-85AC-9298CAEC4CBD}"/>
          </ac:spMkLst>
        </pc:spChg>
        <pc:spChg chg="del">
          <ac:chgData name="峻軒 康" userId="9e73736f33edee0b" providerId="LiveId" clId="{173152AA-0053-4C28-91D0-F233EF729FC2}" dt="2020-05-08T08:35:16.387" v="3887" actId="478"/>
          <ac:spMkLst>
            <pc:docMk/>
            <pc:sldMk cId="581109271" sldId="384"/>
            <ac:spMk id="3" creationId="{7C244499-5C5C-4902-A314-4AF568EE359C}"/>
          </ac:spMkLst>
        </pc:spChg>
        <pc:spChg chg="add mod">
          <ac:chgData name="峻軒 康" userId="9e73736f33edee0b" providerId="LiveId" clId="{173152AA-0053-4C28-91D0-F233EF729FC2}" dt="2020-05-08T08:35:35.333" v="3902" actId="1076"/>
          <ac:spMkLst>
            <pc:docMk/>
            <pc:sldMk cId="581109271" sldId="384"/>
            <ac:spMk id="7" creationId="{CFC53BA9-9E0F-42DE-8F74-E14951CB81F7}"/>
          </ac:spMkLst>
        </pc:spChg>
        <pc:spChg chg="add mod">
          <ac:chgData name="峻軒 康" userId="9e73736f33edee0b" providerId="LiveId" clId="{173152AA-0053-4C28-91D0-F233EF729FC2}" dt="2020-05-08T08:36:51.246" v="3919" actId="1076"/>
          <ac:spMkLst>
            <pc:docMk/>
            <pc:sldMk cId="581109271" sldId="384"/>
            <ac:spMk id="8" creationId="{DB6ED235-B362-4877-B8C1-8C2BB8707D98}"/>
          </ac:spMkLst>
        </pc:spChg>
        <pc:spChg chg="add mod">
          <ac:chgData name="峻軒 康" userId="9e73736f33edee0b" providerId="LiveId" clId="{173152AA-0053-4C28-91D0-F233EF729FC2}" dt="2020-05-08T08:41:30.337" v="3974" actId="208"/>
          <ac:spMkLst>
            <pc:docMk/>
            <pc:sldMk cId="581109271" sldId="384"/>
            <ac:spMk id="11" creationId="{CA813FDD-4865-4A40-929A-6508453A5488}"/>
          </ac:spMkLst>
        </pc:spChg>
        <pc:spChg chg="add mod">
          <ac:chgData name="峻軒 康" userId="9e73736f33edee0b" providerId="LiveId" clId="{173152AA-0053-4C28-91D0-F233EF729FC2}" dt="2020-05-08T08:39:45.103" v="3950" actId="404"/>
          <ac:spMkLst>
            <pc:docMk/>
            <pc:sldMk cId="581109271" sldId="384"/>
            <ac:spMk id="12" creationId="{A6619D28-2608-4040-831F-A1E540887AE1}"/>
          </ac:spMkLst>
        </pc:spChg>
        <pc:spChg chg="add del">
          <ac:chgData name="峻軒 康" userId="9e73736f33edee0b" providerId="LiveId" clId="{173152AA-0053-4C28-91D0-F233EF729FC2}" dt="2020-05-08T08:39:53.381" v="3952"/>
          <ac:spMkLst>
            <pc:docMk/>
            <pc:sldMk cId="581109271" sldId="384"/>
            <ac:spMk id="13" creationId="{64DDCFF5-6791-41B8-A26D-BD0D44AA9148}"/>
          </ac:spMkLst>
        </pc:spChg>
        <pc:spChg chg="add del">
          <ac:chgData name="峻軒 康" userId="9e73736f33edee0b" providerId="LiveId" clId="{173152AA-0053-4C28-91D0-F233EF729FC2}" dt="2020-05-08T08:39:53.381" v="3952"/>
          <ac:spMkLst>
            <pc:docMk/>
            <pc:sldMk cId="581109271" sldId="384"/>
            <ac:spMk id="14" creationId="{BF3581EA-8691-464A-8A91-423258ABBBD3}"/>
          </ac:spMkLst>
        </pc:spChg>
        <pc:spChg chg="add mod">
          <ac:chgData name="峻軒 康" userId="9e73736f33edee0b" providerId="LiveId" clId="{173152AA-0053-4C28-91D0-F233EF729FC2}" dt="2020-05-08T08:41:45.908" v="3975" actId="108"/>
          <ac:spMkLst>
            <pc:docMk/>
            <pc:sldMk cId="581109271" sldId="384"/>
            <ac:spMk id="15" creationId="{76548543-7265-4F18-B5CD-5A728042975F}"/>
          </ac:spMkLst>
        </pc:spChg>
        <pc:spChg chg="add mod">
          <ac:chgData name="峻軒 康" userId="9e73736f33edee0b" providerId="LiveId" clId="{173152AA-0053-4C28-91D0-F233EF729FC2}" dt="2020-05-08T08:40:58.028" v="3968" actId="1076"/>
          <ac:spMkLst>
            <pc:docMk/>
            <pc:sldMk cId="581109271" sldId="384"/>
            <ac:spMk id="16" creationId="{4FB74B98-0255-4B7A-80A2-EC27CBCC6ABB}"/>
          </ac:spMkLst>
        </pc:spChg>
        <pc:grpChg chg="add">
          <ac:chgData name="峻軒 康" userId="9e73736f33edee0b" providerId="LiveId" clId="{173152AA-0053-4C28-91D0-F233EF729FC2}" dt="2020-05-08T08:35:25.661" v="3896"/>
          <ac:grpSpMkLst>
            <pc:docMk/>
            <pc:sldMk cId="581109271" sldId="384"/>
            <ac:grpSpMk id="4" creationId="{5BD3BA08-19E8-4DC9-8948-D96D94D6D201}"/>
          </ac:grpSpMkLst>
        </pc:grpChg>
        <pc:graphicFrameChg chg="add del">
          <ac:chgData name="峻軒 康" userId="9e73736f33edee0b" providerId="LiveId" clId="{173152AA-0053-4C28-91D0-F233EF729FC2}" dt="2020-05-08T08:37:03.870" v="3921"/>
          <ac:graphicFrameMkLst>
            <pc:docMk/>
            <pc:sldMk cId="581109271" sldId="384"/>
            <ac:graphicFrameMk id="9" creationId="{8E0E1E84-E645-4495-8B37-769D0386CD00}"/>
          </ac:graphicFrameMkLst>
        </pc:graphicFrameChg>
        <pc:graphicFrameChg chg="add mod modGraphic">
          <ac:chgData name="峻軒 康" userId="9e73736f33edee0b" providerId="LiveId" clId="{173152AA-0053-4C28-91D0-F233EF729FC2}" dt="2020-05-08T08:47:00.485" v="3993"/>
          <ac:graphicFrameMkLst>
            <pc:docMk/>
            <pc:sldMk cId="581109271" sldId="384"/>
            <ac:graphicFrameMk id="10" creationId="{75E2FFA1-BCE1-43AB-9674-BEA215DF68C3}"/>
          </ac:graphicFrameMkLst>
        </pc:graphicFrameChg>
        <pc:cxnChg chg="add del mod">
          <ac:chgData name="峻軒 康" userId="9e73736f33edee0b" providerId="LiveId" clId="{173152AA-0053-4C28-91D0-F233EF729FC2}" dt="2020-05-08T08:40:17.328" v="3963" actId="11529"/>
          <ac:cxnSpMkLst>
            <pc:docMk/>
            <pc:sldMk cId="581109271" sldId="384"/>
            <ac:cxnSpMk id="18" creationId="{0DBB32B2-1508-41CE-BB87-4F9C02D06462}"/>
          </ac:cxnSpMkLst>
        </pc:cxnChg>
        <pc:cxnChg chg="add mod">
          <ac:chgData name="峻軒 康" userId="9e73736f33edee0b" providerId="LiveId" clId="{173152AA-0053-4C28-91D0-F233EF729FC2}" dt="2020-05-08T08:41:04.657" v="3972" actId="14100"/>
          <ac:cxnSpMkLst>
            <pc:docMk/>
            <pc:sldMk cId="581109271" sldId="384"/>
            <ac:cxnSpMk id="20" creationId="{583D6308-6530-47AA-89B0-F22736C6F6A0}"/>
          </ac:cxnSpMkLst>
        </pc:cxnChg>
      </pc:sldChg>
      <pc:sldChg chg="addSp delSp modSp add">
        <pc:chgData name="峻軒 康" userId="9e73736f33edee0b" providerId="LiveId" clId="{173152AA-0053-4C28-91D0-F233EF729FC2}" dt="2020-05-08T08:49:35.539" v="4037" actId="113"/>
        <pc:sldMkLst>
          <pc:docMk/>
          <pc:sldMk cId="953090459" sldId="385"/>
        </pc:sldMkLst>
        <pc:spChg chg="add">
          <ac:chgData name="峻軒 康" userId="9e73736f33edee0b" providerId="LiveId" clId="{173152AA-0053-4C28-91D0-F233EF729FC2}" dt="2020-05-08T08:43:56.294" v="3976"/>
          <ac:spMkLst>
            <pc:docMk/>
            <pc:sldMk cId="953090459" sldId="385"/>
            <ac:spMk id="5" creationId="{0350EBCE-5E4F-40B9-A5A6-CA0434F30CEB}"/>
          </ac:spMkLst>
        </pc:spChg>
        <pc:spChg chg="add mod">
          <ac:chgData name="峻軒 康" userId="9e73736f33edee0b" providerId="LiveId" clId="{173152AA-0053-4C28-91D0-F233EF729FC2}" dt="2020-05-08T08:44:02.098" v="3986"/>
          <ac:spMkLst>
            <pc:docMk/>
            <pc:sldMk cId="953090459" sldId="385"/>
            <ac:spMk id="6" creationId="{F5EDBDC0-6A09-400F-A450-B7F6204A82AB}"/>
          </ac:spMkLst>
        </pc:spChg>
        <pc:spChg chg="add">
          <ac:chgData name="峻軒 康" userId="9e73736f33edee0b" providerId="LiveId" clId="{173152AA-0053-4C28-91D0-F233EF729FC2}" dt="2020-05-08T08:43:56.294" v="3976"/>
          <ac:spMkLst>
            <pc:docMk/>
            <pc:sldMk cId="953090459" sldId="385"/>
            <ac:spMk id="8" creationId="{CB34310D-6DC5-4379-9F54-5C0266C89F8C}"/>
          </ac:spMkLst>
        </pc:spChg>
        <pc:spChg chg="add mod">
          <ac:chgData name="峻軒 康" userId="9e73736f33edee0b" providerId="LiveId" clId="{173152AA-0053-4C28-91D0-F233EF729FC2}" dt="2020-05-08T08:47:43.249" v="4004"/>
          <ac:spMkLst>
            <pc:docMk/>
            <pc:sldMk cId="953090459" sldId="385"/>
            <ac:spMk id="9" creationId="{2E5D16B6-5EC4-4C3F-84B2-7726197D92AF}"/>
          </ac:spMkLst>
        </pc:spChg>
        <pc:spChg chg="add">
          <ac:chgData name="峻軒 康" userId="9e73736f33edee0b" providerId="LiveId" clId="{173152AA-0053-4C28-91D0-F233EF729FC2}" dt="2020-05-08T08:43:56.294" v="3976"/>
          <ac:spMkLst>
            <pc:docMk/>
            <pc:sldMk cId="953090459" sldId="385"/>
            <ac:spMk id="10" creationId="{CFFCB806-E3B6-4811-920F-383F75FB477B}"/>
          </ac:spMkLst>
        </pc:spChg>
        <pc:spChg chg="add mod">
          <ac:chgData name="峻軒 康" userId="9e73736f33edee0b" providerId="LiveId" clId="{173152AA-0053-4C28-91D0-F233EF729FC2}" dt="2020-05-08T08:47:45.742" v="4008"/>
          <ac:spMkLst>
            <pc:docMk/>
            <pc:sldMk cId="953090459" sldId="385"/>
            <ac:spMk id="11" creationId="{E30D3A9F-F71C-4922-ACD3-DA2C63F87E8E}"/>
          </ac:spMkLst>
        </pc:spChg>
        <pc:grpChg chg="add">
          <ac:chgData name="峻軒 康" userId="9e73736f33edee0b" providerId="LiveId" clId="{173152AA-0053-4C28-91D0-F233EF729FC2}" dt="2020-05-08T08:43:56.294" v="3976"/>
          <ac:grpSpMkLst>
            <pc:docMk/>
            <pc:sldMk cId="953090459" sldId="385"/>
            <ac:grpSpMk id="2" creationId="{974EE277-0BF8-4F11-BFB3-B5AD4EC93FE6}"/>
          </ac:grpSpMkLst>
        </pc:grpChg>
        <pc:graphicFrameChg chg="add del">
          <ac:chgData name="峻軒 康" userId="9e73736f33edee0b" providerId="LiveId" clId="{173152AA-0053-4C28-91D0-F233EF729FC2}" dt="2020-05-08T08:46:34.654" v="3987" actId="478"/>
          <ac:graphicFrameMkLst>
            <pc:docMk/>
            <pc:sldMk cId="953090459" sldId="385"/>
            <ac:graphicFrameMk id="7" creationId="{1E4C0882-F551-47AF-857A-321139369EDA}"/>
          </ac:graphicFrameMkLst>
        </pc:graphicFrameChg>
        <pc:graphicFrameChg chg="add del">
          <ac:chgData name="峻軒 康" userId="9e73736f33edee0b" providerId="LiveId" clId="{173152AA-0053-4C28-91D0-F233EF729FC2}" dt="2020-05-08T08:46:50.130" v="3989"/>
          <ac:graphicFrameMkLst>
            <pc:docMk/>
            <pc:sldMk cId="953090459" sldId="385"/>
            <ac:graphicFrameMk id="13" creationId="{93C0FA1F-4801-4D7F-BF3F-31B13605B80B}"/>
          </ac:graphicFrameMkLst>
        </pc:graphicFrameChg>
        <pc:graphicFrameChg chg="add mod modGraphic">
          <ac:chgData name="峻軒 康" userId="9e73736f33edee0b" providerId="LiveId" clId="{173152AA-0053-4C28-91D0-F233EF729FC2}" dt="2020-05-08T08:49:35.539" v="4037" actId="113"/>
          <ac:graphicFrameMkLst>
            <pc:docMk/>
            <pc:sldMk cId="953090459" sldId="385"/>
            <ac:graphicFrameMk id="14" creationId="{9124C819-D36E-43B7-954A-248009E50E34}"/>
          </ac:graphicFrameMkLst>
        </pc:graphicFrameChg>
        <pc:graphicFrameChg chg="add del">
          <ac:chgData name="峻軒 康" userId="9e73736f33edee0b" providerId="LiveId" clId="{173152AA-0053-4C28-91D0-F233EF729FC2}" dt="2020-05-08T08:48:16.022" v="4010"/>
          <ac:graphicFrameMkLst>
            <pc:docMk/>
            <pc:sldMk cId="953090459" sldId="385"/>
            <ac:graphicFrameMk id="15" creationId="{2BBFFEB2-673A-4911-A224-7F211434B5DC}"/>
          </ac:graphicFrameMkLst>
        </pc:graphicFrameChg>
        <pc:cxnChg chg="add">
          <ac:chgData name="峻軒 康" userId="9e73736f33edee0b" providerId="LiveId" clId="{173152AA-0053-4C28-91D0-F233EF729FC2}" dt="2020-05-08T08:43:56.294" v="3976"/>
          <ac:cxnSpMkLst>
            <pc:docMk/>
            <pc:sldMk cId="953090459" sldId="385"/>
            <ac:cxnSpMk id="12" creationId="{BF22C610-67A3-4F6B-9E70-218B8A6982C1}"/>
          </ac:cxnSpMkLst>
        </pc:cxnChg>
      </pc:sldChg>
      <pc:sldChg chg="addSp delSp modSp add mod modAnim">
        <pc:chgData name="峻軒 康" userId="9e73736f33edee0b" providerId="LiveId" clId="{173152AA-0053-4C28-91D0-F233EF729FC2}" dt="2020-05-10T17:36:16.889" v="4488" actId="2710"/>
        <pc:sldMkLst>
          <pc:docMk/>
          <pc:sldMk cId="2919382812" sldId="386"/>
        </pc:sldMkLst>
        <pc:spChg chg="mod">
          <ac:chgData name="峻軒 康" userId="9e73736f33edee0b" providerId="LiveId" clId="{173152AA-0053-4C28-91D0-F233EF729FC2}" dt="2020-05-08T09:06:43.922" v="4099" actId="113"/>
          <ac:spMkLst>
            <pc:docMk/>
            <pc:sldMk cId="2919382812" sldId="386"/>
            <ac:spMk id="3" creationId="{332A08EC-7A36-4EF4-8823-85018C0A68B1}"/>
          </ac:spMkLst>
        </pc:spChg>
        <pc:spChg chg="mod">
          <ac:chgData name="峻軒 康" userId="9e73736f33edee0b" providerId="LiveId" clId="{173152AA-0053-4C28-91D0-F233EF729FC2}" dt="2020-05-08T09:06:43.922" v="4099" actId="113"/>
          <ac:spMkLst>
            <pc:docMk/>
            <pc:sldMk cId="2919382812" sldId="386"/>
            <ac:spMk id="4" creationId="{5D8AEB8B-A6D1-4B69-9EAB-89C7880834A0}"/>
          </ac:spMkLst>
        </pc:spChg>
        <pc:spChg chg="add del mod">
          <ac:chgData name="峻軒 康" userId="9e73736f33edee0b" providerId="LiveId" clId="{173152AA-0053-4C28-91D0-F233EF729FC2}" dt="2020-05-08T09:06:34.238" v="4098"/>
          <ac:spMkLst>
            <pc:docMk/>
            <pc:sldMk cId="2919382812" sldId="386"/>
            <ac:spMk id="5" creationId="{6136EAD3-773B-4ADE-BEE4-7DACA9D1FA9C}"/>
          </ac:spMkLst>
        </pc:spChg>
        <pc:spChg chg="add mod">
          <ac:chgData name="峻軒 康" userId="9e73736f33edee0b" providerId="LiveId" clId="{173152AA-0053-4C28-91D0-F233EF729FC2}" dt="2020-05-08T09:07:08.234" v="4123"/>
          <ac:spMkLst>
            <pc:docMk/>
            <pc:sldMk cId="2919382812" sldId="386"/>
            <ac:spMk id="6" creationId="{599E41C1-EC00-4475-B00B-1B4A635C34FE}"/>
          </ac:spMkLst>
        </pc:spChg>
        <pc:spChg chg="add mod">
          <ac:chgData name="峻軒 康" userId="9e73736f33edee0b" providerId="LiveId" clId="{173152AA-0053-4C28-91D0-F233EF729FC2}" dt="2020-05-10T17:19:14.193" v="4274" actId="164"/>
          <ac:spMkLst>
            <pc:docMk/>
            <pc:sldMk cId="2919382812" sldId="386"/>
            <ac:spMk id="13" creationId="{2EA9C7AF-311F-463F-B89F-5945F407C2E6}"/>
          </ac:spMkLst>
        </pc:spChg>
        <pc:spChg chg="add mod">
          <ac:chgData name="峻軒 康" userId="9e73736f33edee0b" providerId="LiveId" clId="{173152AA-0053-4C28-91D0-F233EF729FC2}" dt="2020-05-10T17:36:16.889" v="4488" actId="2710"/>
          <ac:spMkLst>
            <pc:docMk/>
            <pc:sldMk cId="2919382812" sldId="386"/>
            <ac:spMk id="19" creationId="{90B4AD62-8AB8-4070-86F0-85C26629D93E}"/>
          </ac:spMkLst>
        </pc:spChg>
        <pc:spChg chg="add mod">
          <ac:chgData name="峻軒 康" userId="9e73736f33edee0b" providerId="LiveId" clId="{173152AA-0053-4C28-91D0-F233EF729FC2}" dt="2020-05-10T17:36:13.894" v="4487" actId="2710"/>
          <ac:spMkLst>
            <pc:docMk/>
            <pc:sldMk cId="2919382812" sldId="386"/>
            <ac:spMk id="21" creationId="{82727C39-A5CC-4F5E-BC05-72495E01EBDA}"/>
          </ac:spMkLst>
        </pc:spChg>
        <pc:spChg chg="add mod">
          <ac:chgData name="峻軒 康" userId="9e73736f33edee0b" providerId="LiveId" clId="{173152AA-0053-4C28-91D0-F233EF729FC2}" dt="2020-05-10T17:26:18.272" v="4346" actId="404"/>
          <ac:spMkLst>
            <pc:docMk/>
            <pc:sldMk cId="2919382812" sldId="386"/>
            <ac:spMk id="22" creationId="{390FF472-0C9F-4DD7-AA53-AA86F1080426}"/>
          </ac:spMkLst>
        </pc:spChg>
        <pc:grpChg chg="add mod">
          <ac:chgData name="峻軒 康" userId="9e73736f33edee0b" providerId="LiveId" clId="{173152AA-0053-4C28-91D0-F233EF729FC2}" dt="2020-05-08T09:06:16.957" v="4087"/>
          <ac:grpSpMkLst>
            <pc:docMk/>
            <pc:sldMk cId="2919382812" sldId="386"/>
            <ac:grpSpMk id="2" creationId="{3676B9FA-E06B-44AE-AB81-95E518F57FB5}"/>
          </ac:grpSpMkLst>
        </pc:grpChg>
        <pc:grpChg chg="add mod">
          <ac:chgData name="峻軒 康" userId="9e73736f33edee0b" providerId="LiveId" clId="{173152AA-0053-4C28-91D0-F233EF729FC2}" dt="2020-05-10T17:19:20.589" v="4276" actId="1076"/>
          <ac:grpSpMkLst>
            <pc:docMk/>
            <pc:sldMk cId="2919382812" sldId="386"/>
            <ac:grpSpMk id="14" creationId="{EE7C25DC-6DA7-4A85-B123-287A915C2E16}"/>
          </ac:grpSpMkLst>
        </pc:grpChg>
        <pc:grpChg chg="add del mod">
          <ac:chgData name="峻軒 康" userId="9e73736f33edee0b" providerId="LiveId" clId="{173152AA-0053-4C28-91D0-F233EF729FC2}" dt="2020-05-10T17:20:00.744" v="4280" actId="478"/>
          <ac:grpSpMkLst>
            <pc:docMk/>
            <pc:sldMk cId="2919382812" sldId="386"/>
            <ac:grpSpMk id="18" creationId="{3CC6608C-8417-49BC-9AB7-FDAF2A7CA53F}"/>
          </ac:grpSpMkLst>
        </pc:grpChg>
        <pc:graphicFrameChg chg="add del">
          <ac:chgData name="峻軒 康" userId="9e73736f33edee0b" providerId="LiveId" clId="{173152AA-0053-4C28-91D0-F233EF729FC2}" dt="2020-05-10T17:07:58.761" v="4175"/>
          <ac:graphicFrameMkLst>
            <pc:docMk/>
            <pc:sldMk cId="2919382812" sldId="386"/>
            <ac:graphicFrameMk id="5" creationId="{CED505F5-23BD-4879-A4B4-F605D8F43363}"/>
          </ac:graphicFrameMkLst>
        </pc:graphicFrameChg>
        <pc:graphicFrameChg chg="add del mod">
          <ac:chgData name="峻軒 康" userId="9e73736f33edee0b" providerId="LiveId" clId="{173152AA-0053-4C28-91D0-F233EF729FC2}" dt="2020-05-10T17:08:10.773" v="4179"/>
          <ac:graphicFrameMkLst>
            <pc:docMk/>
            <pc:sldMk cId="2919382812" sldId="386"/>
            <ac:graphicFrameMk id="7" creationId="{1BADE472-B626-4145-97A7-567E34058784}"/>
          </ac:graphicFrameMkLst>
        </pc:graphicFrameChg>
        <pc:graphicFrameChg chg="add del">
          <ac:chgData name="峻軒 康" userId="9e73736f33edee0b" providerId="LiveId" clId="{173152AA-0053-4C28-91D0-F233EF729FC2}" dt="2020-05-08T18:19:33.379" v="4125" actId="478"/>
          <ac:graphicFrameMkLst>
            <pc:docMk/>
            <pc:sldMk cId="2919382812" sldId="386"/>
            <ac:graphicFrameMk id="7" creationId="{1E31017F-D0DD-4266-908D-CEBCA1DA1DFB}"/>
          </ac:graphicFrameMkLst>
        </pc:graphicFrameChg>
        <pc:graphicFrameChg chg="add del mod modGraphic">
          <ac:chgData name="峻軒 康" userId="9e73736f33edee0b" providerId="LiveId" clId="{173152AA-0053-4C28-91D0-F233EF729FC2}" dt="2020-05-10T17:07:44.375" v="4173" actId="478"/>
          <ac:graphicFrameMkLst>
            <pc:docMk/>
            <pc:sldMk cId="2919382812" sldId="386"/>
            <ac:graphicFrameMk id="8" creationId="{A8152F43-809F-4E72-B9BF-ECB28B27C310}"/>
          </ac:graphicFrameMkLst>
        </pc:graphicFrameChg>
        <pc:graphicFrameChg chg="add del mod modGraphic">
          <ac:chgData name="峻軒 康" userId="9e73736f33edee0b" providerId="LiveId" clId="{173152AA-0053-4C28-91D0-F233EF729FC2}" dt="2020-05-10T17:09:53.869" v="4214" actId="478"/>
          <ac:graphicFrameMkLst>
            <pc:docMk/>
            <pc:sldMk cId="2919382812" sldId="386"/>
            <ac:graphicFrameMk id="9" creationId="{AF243396-63E1-4E2D-8D90-EAC03CA141EF}"/>
          </ac:graphicFrameMkLst>
        </pc:graphicFrameChg>
        <pc:graphicFrameChg chg="add del">
          <ac:chgData name="峻軒 康" userId="9e73736f33edee0b" providerId="LiveId" clId="{173152AA-0053-4C28-91D0-F233EF729FC2}" dt="2020-05-10T17:10:00.662" v="4216"/>
          <ac:graphicFrameMkLst>
            <pc:docMk/>
            <pc:sldMk cId="2919382812" sldId="386"/>
            <ac:graphicFrameMk id="10" creationId="{1F3F3E32-FFA3-4573-95DD-E89CCE2E3A65}"/>
          </ac:graphicFrameMkLst>
        </pc:graphicFrameChg>
        <pc:graphicFrameChg chg="add del mod modGraphic">
          <ac:chgData name="峻軒 康" userId="9e73736f33edee0b" providerId="LiveId" clId="{173152AA-0053-4C28-91D0-F233EF729FC2}" dt="2020-05-10T17:21:43.666" v="4286"/>
          <ac:graphicFrameMkLst>
            <pc:docMk/>
            <pc:sldMk cId="2919382812" sldId="386"/>
            <ac:graphicFrameMk id="11" creationId="{23259A2A-FB4C-4E2A-97D6-3BF1B4009077}"/>
          </ac:graphicFrameMkLst>
        </pc:graphicFrameChg>
        <pc:graphicFrameChg chg="add del mod">
          <ac:chgData name="峻軒 康" userId="9e73736f33edee0b" providerId="LiveId" clId="{173152AA-0053-4C28-91D0-F233EF729FC2}" dt="2020-05-10T17:16:12.455" v="4258"/>
          <ac:graphicFrameMkLst>
            <pc:docMk/>
            <pc:sldMk cId="2919382812" sldId="386"/>
            <ac:graphicFrameMk id="12" creationId="{82C8F010-E6BE-4B95-8284-63F50B47EE49}"/>
          </ac:graphicFrameMkLst>
        </pc:graphicFrameChg>
        <pc:graphicFrameChg chg="add mod modGraphic">
          <ac:chgData name="峻軒 康" userId="9e73736f33edee0b" providerId="LiveId" clId="{173152AA-0053-4C28-91D0-F233EF729FC2}" dt="2020-05-10T17:33:45.854" v="4441" actId="20577"/>
          <ac:graphicFrameMkLst>
            <pc:docMk/>
            <pc:sldMk cId="2919382812" sldId="386"/>
            <ac:graphicFrameMk id="20" creationId="{92891A76-1FEB-44B2-82E3-8B17B8229FA3}"/>
          </ac:graphicFrameMkLst>
        </pc:graphicFrameChg>
      </pc:sldChg>
      <pc:sldChg chg="addSp modSp add">
        <pc:chgData name="峻軒 康" userId="9e73736f33edee0b" providerId="LiveId" clId="{173152AA-0053-4C28-91D0-F233EF729FC2}" dt="2020-05-10T17:36:31.825" v="4493" actId="14100"/>
        <pc:sldMkLst>
          <pc:docMk/>
          <pc:sldMk cId="3124276829" sldId="387"/>
        </pc:sldMkLst>
        <pc:spChg chg="add">
          <ac:chgData name="峻軒 康" userId="9e73736f33edee0b" providerId="LiveId" clId="{173152AA-0053-4C28-91D0-F233EF729FC2}" dt="2020-05-10T17:26:44.242" v="4352"/>
          <ac:spMkLst>
            <pc:docMk/>
            <pc:sldMk cId="3124276829" sldId="387"/>
            <ac:spMk id="5" creationId="{BC7B6BE6-E156-40A3-B7B6-5FE941A99F56}"/>
          </ac:spMkLst>
        </pc:spChg>
        <pc:spChg chg="add mod">
          <ac:chgData name="峻軒 康" userId="9e73736f33edee0b" providerId="LiveId" clId="{173152AA-0053-4C28-91D0-F233EF729FC2}" dt="2020-05-10T17:36:28.569" v="4492" actId="1076"/>
          <ac:spMkLst>
            <pc:docMk/>
            <pc:sldMk cId="3124276829" sldId="387"/>
            <ac:spMk id="7" creationId="{FC728365-D3F9-4EF4-9FA5-6ED09556B91E}"/>
          </ac:spMkLst>
        </pc:spChg>
        <pc:spChg chg="add mod">
          <ac:chgData name="峻軒 康" userId="9e73736f33edee0b" providerId="LiveId" clId="{173152AA-0053-4C28-91D0-F233EF729FC2}" dt="2020-05-10T17:36:31.825" v="4493" actId="14100"/>
          <ac:spMkLst>
            <pc:docMk/>
            <pc:sldMk cId="3124276829" sldId="387"/>
            <ac:spMk id="9" creationId="{459D6B33-DC08-4F9F-8FA0-A174EAAD3AAA}"/>
          </ac:spMkLst>
        </pc:spChg>
        <pc:grpChg chg="add">
          <ac:chgData name="峻軒 康" userId="9e73736f33edee0b" providerId="LiveId" clId="{173152AA-0053-4C28-91D0-F233EF729FC2}" dt="2020-05-10T17:26:44.242" v="4352"/>
          <ac:grpSpMkLst>
            <pc:docMk/>
            <pc:sldMk cId="3124276829" sldId="387"/>
            <ac:grpSpMk id="2" creationId="{F7C20AF0-8E41-40D7-852F-4AAE5AA44AEE}"/>
          </ac:grpSpMkLst>
        </pc:grpChg>
        <pc:graphicFrameChg chg="add mod modGraphic">
          <ac:chgData name="峻軒 康" userId="9e73736f33edee0b" providerId="LiveId" clId="{173152AA-0053-4C28-91D0-F233EF729FC2}" dt="2020-05-10T17:33:49.454" v="4444" actId="14734"/>
          <ac:graphicFrameMkLst>
            <pc:docMk/>
            <pc:sldMk cId="3124276829" sldId="387"/>
            <ac:graphicFrameMk id="6" creationId="{D8EA9154-D1FF-4449-987F-E1B979751C53}"/>
          </ac:graphicFrameMkLst>
        </pc:graphicFrameChg>
        <pc:graphicFrameChg chg="add mod modGraphic">
          <ac:chgData name="峻軒 康" userId="9e73736f33edee0b" providerId="LiveId" clId="{173152AA-0053-4C28-91D0-F233EF729FC2}" dt="2020-05-10T17:34:00.245" v="4452"/>
          <ac:graphicFrameMkLst>
            <pc:docMk/>
            <pc:sldMk cId="3124276829" sldId="387"/>
            <ac:graphicFrameMk id="8" creationId="{4364A05A-C7D1-4137-9E1E-8D27C9C42031}"/>
          </ac:graphicFrameMkLst>
        </pc:graphicFrameChg>
      </pc:sldChg>
      <pc:sldChg chg="addSp modSp add">
        <pc:chgData name="峻軒 康" userId="9e73736f33edee0b" providerId="LiveId" clId="{173152AA-0053-4C28-91D0-F233EF729FC2}" dt="2020-05-10T17:44:57.943" v="4597" actId="1076"/>
        <pc:sldMkLst>
          <pc:docMk/>
          <pc:sldMk cId="2629148175" sldId="388"/>
        </pc:sldMkLst>
        <pc:spChg chg="add">
          <ac:chgData name="峻軒 康" userId="9e73736f33edee0b" providerId="LiveId" clId="{173152AA-0053-4C28-91D0-F233EF729FC2}" dt="2020-05-10T17:36:47.024" v="4494"/>
          <ac:spMkLst>
            <pc:docMk/>
            <pc:sldMk cId="2629148175" sldId="388"/>
            <ac:spMk id="5" creationId="{C87CFDE9-5014-45AE-A4F5-9513295FF7BB}"/>
          </ac:spMkLst>
        </pc:spChg>
        <pc:spChg chg="add mod">
          <ac:chgData name="峻軒 康" userId="9e73736f33edee0b" providerId="LiveId" clId="{173152AA-0053-4C28-91D0-F233EF729FC2}" dt="2020-05-10T17:44:43.277" v="4593" actId="1076"/>
          <ac:spMkLst>
            <pc:docMk/>
            <pc:sldMk cId="2629148175" sldId="388"/>
            <ac:spMk id="7" creationId="{F0DCF94F-130B-4A1B-902A-37D187527799}"/>
          </ac:spMkLst>
        </pc:spChg>
        <pc:spChg chg="add mod">
          <ac:chgData name="峻軒 康" userId="9e73736f33edee0b" providerId="LiveId" clId="{173152AA-0053-4C28-91D0-F233EF729FC2}" dt="2020-05-10T17:44:45.991" v="4594" actId="1076"/>
          <ac:spMkLst>
            <pc:docMk/>
            <pc:sldMk cId="2629148175" sldId="388"/>
            <ac:spMk id="8" creationId="{6D9ED7DA-B330-48BC-9DCC-2E7EC406E39B}"/>
          </ac:spMkLst>
        </pc:spChg>
        <pc:spChg chg="add mod">
          <ac:chgData name="峻軒 康" userId="9e73736f33edee0b" providerId="LiveId" clId="{173152AA-0053-4C28-91D0-F233EF729FC2}" dt="2020-05-10T17:44:47.541" v="4595" actId="1076"/>
          <ac:spMkLst>
            <pc:docMk/>
            <pc:sldMk cId="2629148175" sldId="388"/>
            <ac:spMk id="9" creationId="{A507B41D-F294-44D9-A777-CD4CE6446AF4}"/>
          </ac:spMkLst>
        </pc:spChg>
        <pc:spChg chg="add mod">
          <ac:chgData name="峻軒 康" userId="9e73736f33edee0b" providerId="LiveId" clId="{173152AA-0053-4C28-91D0-F233EF729FC2}" dt="2020-05-10T17:44:57.943" v="4597" actId="1076"/>
          <ac:spMkLst>
            <pc:docMk/>
            <pc:sldMk cId="2629148175" sldId="388"/>
            <ac:spMk id="11" creationId="{7DCE671F-AAD7-41BD-A33B-A6A10B8AA007}"/>
          </ac:spMkLst>
        </pc:spChg>
        <pc:grpChg chg="add">
          <ac:chgData name="峻軒 康" userId="9e73736f33edee0b" providerId="LiveId" clId="{173152AA-0053-4C28-91D0-F233EF729FC2}" dt="2020-05-10T17:36:47.024" v="4494"/>
          <ac:grpSpMkLst>
            <pc:docMk/>
            <pc:sldMk cId="2629148175" sldId="388"/>
            <ac:grpSpMk id="2" creationId="{9DE3B496-CE22-477A-ABE7-0ABB2CB1DD9C}"/>
          </ac:grpSpMkLst>
        </pc:grpChg>
        <pc:graphicFrameChg chg="add mod modGraphic">
          <ac:chgData name="峻軒 康" userId="9e73736f33edee0b" providerId="LiveId" clId="{173152AA-0053-4C28-91D0-F233EF729FC2}" dt="2020-05-10T17:41:34.648" v="4570" actId="1076"/>
          <ac:graphicFrameMkLst>
            <pc:docMk/>
            <pc:sldMk cId="2629148175" sldId="388"/>
            <ac:graphicFrameMk id="6" creationId="{4BE3858C-CF5D-4498-AEFC-0DF50036A13E}"/>
          </ac:graphicFrameMkLst>
        </pc:graphicFrameChg>
        <pc:graphicFrameChg chg="add mod modGraphic">
          <ac:chgData name="峻軒 康" userId="9e73736f33edee0b" providerId="LiveId" clId="{173152AA-0053-4C28-91D0-F233EF729FC2}" dt="2020-05-10T17:41:43.386" v="4572" actId="14100"/>
          <ac:graphicFrameMkLst>
            <pc:docMk/>
            <pc:sldMk cId="2629148175" sldId="388"/>
            <ac:graphicFrameMk id="10" creationId="{E26F9BAC-D688-461B-B56D-3E83A99A68E2}"/>
          </ac:graphicFrameMkLst>
        </pc:graphicFrameChg>
      </pc:sldChg>
      <pc:sldChg chg="addSp delSp modSp add">
        <pc:chgData name="峻軒 康" userId="9e73736f33edee0b" providerId="LiveId" clId="{173152AA-0053-4C28-91D0-F233EF729FC2}" dt="2020-05-10T17:50:44.625" v="4717" actId="1076"/>
        <pc:sldMkLst>
          <pc:docMk/>
          <pc:sldMk cId="2993755459" sldId="389"/>
        </pc:sldMkLst>
        <pc:spChg chg="add">
          <ac:chgData name="峻軒 康" userId="9e73736f33edee0b" providerId="LiveId" clId="{173152AA-0053-4C28-91D0-F233EF729FC2}" dt="2020-05-10T17:39:47.472" v="4540"/>
          <ac:spMkLst>
            <pc:docMk/>
            <pc:sldMk cId="2993755459" sldId="389"/>
            <ac:spMk id="5" creationId="{1633D84F-74A1-4F6B-AE06-A5D30EFDFF82}"/>
          </ac:spMkLst>
        </pc:spChg>
        <pc:spChg chg="add mod">
          <ac:chgData name="峻軒 康" userId="9e73736f33edee0b" providerId="LiveId" clId="{173152AA-0053-4C28-91D0-F233EF729FC2}" dt="2020-05-10T17:48:43.746" v="4688" actId="1076"/>
          <ac:spMkLst>
            <pc:docMk/>
            <pc:sldMk cId="2993755459" sldId="389"/>
            <ac:spMk id="8" creationId="{AE714440-3460-46DF-BA14-65ECA8E0CD1B}"/>
          </ac:spMkLst>
        </pc:spChg>
        <pc:spChg chg="add mod">
          <ac:chgData name="峻軒 康" userId="9e73736f33edee0b" providerId="LiveId" clId="{173152AA-0053-4C28-91D0-F233EF729FC2}" dt="2020-05-10T17:50:44.625" v="4717" actId="1076"/>
          <ac:spMkLst>
            <pc:docMk/>
            <pc:sldMk cId="2993755459" sldId="389"/>
            <ac:spMk id="10" creationId="{1F9EFCAC-C2C9-476A-BE9E-8EB042A781A2}"/>
          </ac:spMkLst>
        </pc:spChg>
        <pc:spChg chg="add mod">
          <ac:chgData name="峻軒 康" userId="9e73736f33edee0b" providerId="LiveId" clId="{173152AA-0053-4C28-91D0-F233EF729FC2}" dt="2020-05-10T17:50:38.907" v="4716" actId="14100"/>
          <ac:spMkLst>
            <pc:docMk/>
            <pc:sldMk cId="2993755459" sldId="389"/>
            <ac:spMk id="11" creationId="{4A717FBF-C7A7-42C7-9A03-2B8836D3A215}"/>
          </ac:spMkLst>
        </pc:spChg>
        <pc:grpChg chg="add">
          <ac:chgData name="峻軒 康" userId="9e73736f33edee0b" providerId="LiveId" clId="{173152AA-0053-4C28-91D0-F233EF729FC2}" dt="2020-05-10T17:39:47.472" v="4540"/>
          <ac:grpSpMkLst>
            <pc:docMk/>
            <pc:sldMk cId="2993755459" sldId="389"/>
            <ac:grpSpMk id="2" creationId="{B81C4652-E8FA-46CC-B90E-C9EF860F94BB}"/>
          </ac:grpSpMkLst>
        </pc:grpChg>
        <pc:graphicFrameChg chg="add del mod modGraphic">
          <ac:chgData name="峻軒 康" userId="9e73736f33edee0b" providerId="LiveId" clId="{173152AA-0053-4C28-91D0-F233EF729FC2}" dt="2020-05-10T17:40:27.910" v="4560"/>
          <ac:graphicFrameMkLst>
            <pc:docMk/>
            <pc:sldMk cId="2993755459" sldId="389"/>
            <ac:graphicFrameMk id="6" creationId="{F6067290-74C9-450D-A350-03E97BBC0E32}"/>
          </ac:graphicFrameMkLst>
        </pc:graphicFrameChg>
        <pc:graphicFrameChg chg="add mod modGraphic">
          <ac:chgData name="峻軒 康" userId="9e73736f33edee0b" providerId="LiveId" clId="{173152AA-0053-4C28-91D0-F233EF729FC2}" dt="2020-05-10T17:48:39.067" v="4686" actId="14100"/>
          <ac:graphicFrameMkLst>
            <pc:docMk/>
            <pc:sldMk cId="2993755459" sldId="389"/>
            <ac:graphicFrameMk id="7" creationId="{E5E7C302-D958-4DDE-842D-8DD6AAD35ACC}"/>
          </ac:graphicFrameMkLst>
        </pc:graphicFrameChg>
        <pc:graphicFrameChg chg="add mod modGraphic">
          <ac:chgData name="峻軒 康" userId="9e73736f33edee0b" providerId="LiveId" clId="{173152AA-0053-4C28-91D0-F233EF729FC2}" dt="2020-05-10T17:48:41.619" v="4687" actId="14100"/>
          <ac:graphicFrameMkLst>
            <pc:docMk/>
            <pc:sldMk cId="2993755459" sldId="389"/>
            <ac:graphicFrameMk id="9" creationId="{89C39EC6-05D9-45B1-8F96-85209ED10DD6}"/>
          </ac:graphicFrameMkLst>
        </pc:graphicFrameChg>
      </pc:sldChg>
      <pc:sldChg chg="addSp delSp modSp add delAnim modAnim addCm delCm">
        <pc:chgData name="峻軒 康" userId="9e73736f33edee0b" providerId="LiveId" clId="{173152AA-0053-4C28-91D0-F233EF729FC2}" dt="2020-05-11T08:09:20.793" v="5614"/>
        <pc:sldMkLst>
          <pc:docMk/>
          <pc:sldMk cId="4001439892" sldId="390"/>
        </pc:sldMkLst>
        <pc:spChg chg="add mod">
          <ac:chgData name="峻軒 康" userId="9e73736f33edee0b" providerId="LiveId" clId="{173152AA-0053-4C28-91D0-F233EF729FC2}" dt="2020-05-10T17:52:32.668" v="4728"/>
          <ac:spMkLst>
            <pc:docMk/>
            <pc:sldMk cId="4001439892" sldId="390"/>
            <ac:spMk id="5" creationId="{AA3822AA-DAC4-4B94-A219-D1E99CCB8EAD}"/>
          </ac:spMkLst>
        </pc:spChg>
        <pc:spChg chg="add del mod">
          <ac:chgData name="峻軒 康" userId="9e73736f33edee0b" providerId="LiveId" clId="{173152AA-0053-4C28-91D0-F233EF729FC2}" dt="2020-05-11T06:57:10.447" v="4890" actId="478"/>
          <ac:spMkLst>
            <pc:docMk/>
            <pc:sldMk cId="4001439892" sldId="390"/>
            <ac:spMk id="6" creationId="{A13C487E-9892-4809-A478-4B4C5E350929}"/>
          </ac:spMkLst>
        </pc:spChg>
        <pc:spChg chg="add del mod">
          <ac:chgData name="峻軒 康" userId="9e73736f33edee0b" providerId="LiveId" clId="{173152AA-0053-4C28-91D0-F233EF729FC2}" dt="2020-05-11T06:57:10.826" v="4891" actId="478"/>
          <ac:spMkLst>
            <pc:docMk/>
            <pc:sldMk cId="4001439892" sldId="390"/>
            <ac:spMk id="7" creationId="{4F5FAC67-D3B0-4E69-A2C7-A4988628D2E6}"/>
          </ac:spMkLst>
        </pc:spChg>
        <pc:spChg chg="add del mod">
          <ac:chgData name="峻軒 康" userId="9e73736f33edee0b" providerId="LiveId" clId="{173152AA-0053-4C28-91D0-F233EF729FC2}" dt="2020-05-11T06:57:09.538" v="4889" actId="478"/>
          <ac:spMkLst>
            <pc:docMk/>
            <pc:sldMk cId="4001439892" sldId="390"/>
            <ac:spMk id="8" creationId="{618F73F3-6281-4068-BC7E-58FF87785681}"/>
          </ac:spMkLst>
        </pc:spChg>
        <pc:spChg chg="add del mod">
          <ac:chgData name="峻軒 康" userId="9e73736f33edee0b" providerId="LiveId" clId="{173152AA-0053-4C28-91D0-F233EF729FC2}" dt="2020-05-11T06:57:09.538" v="4889" actId="478"/>
          <ac:spMkLst>
            <pc:docMk/>
            <pc:sldMk cId="4001439892" sldId="390"/>
            <ac:spMk id="9" creationId="{FB27791C-7E41-4BE2-B500-426508A5C8E2}"/>
          </ac:spMkLst>
        </pc:spChg>
        <pc:spChg chg="add del mod">
          <ac:chgData name="峻軒 康" userId="9e73736f33edee0b" providerId="LiveId" clId="{173152AA-0053-4C28-91D0-F233EF729FC2}" dt="2020-05-11T06:57:09.538" v="4889" actId="478"/>
          <ac:spMkLst>
            <pc:docMk/>
            <pc:sldMk cId="4001439892" sldId="390"/>
            <ac:spMk id="10" creationId="{68128AE6-6F96-4CE0-B2F8-D9FB7672CB97}"/>
          </ac:spMkLst>
        </pc:spChg>
        <pc:spChg chg="add del mod">
          <ac:chgData name="峻軒 康" userId="9e73736f33edee0b" providerId="LiveId" clId="{173152AA-0053-4C28-91D0-F233EF729FC2}" dt="2020-05-11T06:57:09.538" v="4889" actId="478"/>
          <ac:spMkLst>
            <pc:docMk/>
            <pc:sldMk cId="4001439892" sldId="390"/>
            <ac:spMk id="11" creationId="{449DC680-5FE8-427F-A3EC-ABB57BE64870}"/>
          </ac:spMkLst>
        </pc:spChg>
        <pc:spChg chg="add del mod">
          <ac:chgData name="峻軒 康" userId="9e73736f33edee0b" providerId="LiveId" clId="{173152AA-0053-4C28-91D0-F233EF729FC2}" dt="2020-05-11T06:57:09.538" v="4889" actId="478"/>
          <ac:spMkLst>
            <pc:docMk/>
            <pc:sldMk cId="4001439892" sldId="390"/>
            <ac:spMk id="12" creationId="{42755735-5208-4F8C-93F5-A1B1731979F0}"/>
          </ac:spMkLst>
        </pc:spChg>
        <pc:spChg chg="add del mod">
          <ac:chgData name="峻軒 康" userId="9e73736f33edee0b" providerId="LiveId" clId="{173152AA-0053-4C28-91D0-F233EF729FC2}" dt="2020-05-11T06:57:09.538" v="4889" actId="478"/>
          <ac:spMkLst>
            <pc:docMk/>
            <pc:sldMk cId="4001439892" sldId="390"/>
            <ac:spMk id="13" creationId="{CF5B2FA3-EC2C-4710-A977-71398A087736}"/>
          </ac:spMkLst>
        </pc:spChg>
        <pc:spChg chg="add del mod">
          <ac:chgData name="峻軒 康" userId="9e73736f33edee0b" providerId="LiveId" clId="{173152AA-0053-4C28-91D0-F233EF729FC2}" dt="2020-05-11T06:57:13.049" v="4892" actId="478"/>
          <ac:spMkLst>
            <pc:docMk/>
            <pc:sldMk cId="4001439892" sldId="390"/>
            <ac:spMk id="14" creationId="{55B7B2CE-4AA2-44DC-95C3-D165C393361D}"/>
          </ac:spMkLst>
        </pc:spChg>
        <pc:spChg chg="add del mod">
          <ac:chgData name="峻軒 康" userId="9e73736f33edee0b" providerId="LiveId" clId="{173152AA-0053-4C28-91D0-F233EF729FC2}" dt="2020-05-11T06:57:13.397" v="4893" actId="478"/>
          <ac:spMkLst>
            <pc:docMk/>
            <pc:sldMk cId="4001439892" sldId="390"/>
            <ac:spMk id="15" creationId="{BC767570-50F0-4E65-9F45-F0542B6233F1}"/>
          </ac:spMkLst>
        </pc:spChg>
        <pc:spChg chg="add del">
          <ac:chgData name="峻軒 康" userId="9e73736f33edee0b" providerId="LiveId" clId="{173152AA-0053-4C28-91D0-F233EF729FC2}" dt="2020-05-11T06:57:09.538" v="4889" actId="478"/>
          <ac:spMkLst>
            <pc:docMk/>
            <pc:sldMk cId="4001439892" sldId="390"/>
            <ac:spMk id="16" creationId="{9C5F73C0-BA1A-41DA-9106-5ADD0F66D041}"/>
          </ac:spMkLst>
        </pc:spChg>
        <pc:spChg chg="add del">
          <ac:chgData name="峻軒 康" userId="9e73736f33edee0b" providerId="LiveId" clId="{173152AA-0053-4C28-91D0-F233EF729FC2}" dt="2020-05-11T06:57:09.538" v="4889" actId="478"/>
          <ac:spMkLst>
            <pc:docMk/>
            <pc:sldMk cId="4001439892" sldId="390"/>
            <ac:spMk id="17" creationId="{878882CD-3691-487A-9997-F692E6B5B08D}"/>
          </ac:spMkLst>
        </pc:spChg>
        <pc:spChg chg="add del mod">
          <ac:chgData name="峻軒 康" userId="9e73736f33edee0b" providerId="LiveId" clId="{173152AA-0053-4C28-91D0-F233EF729FC2}" dt="2020-05-11T06:57:09.538" v="4889" actId="478"/>
          <ac:spMkLst>
            <pc:docMk/>
            <pc:sldMk cId="4001439892" sldId="390"/>
            <ac:spMk id="18" creationId="{BBF1F7F9-0BE2-4E87-A64D-866265720E03}"/>
          </ac:spMkLst>
        </pc:spChg>
        <pc:spChg chg="add del">
          <ac:chgData name="峻軒 康" userId="9e73736f33edee0b" providerId="LiveId" clId="{173152AA-0053-4C28-91D0-F233EF729FC2}" dt="2020-05-11T06:57:09.538" v="4889" actId="478"/>
          <ac:spMkLst>
            <pc:docMk/>
            <pc:sldMk cId="4001439892" sldId="390"/>
            <ac:spMk id="19" creationId="{19A4C4F5-5A82-4B27-A0FF-A26E87CF09F9}"/>
          </ac:spMkLst>
        </pc:spChg>
        <pc:spChg chg="add del mod">
          <ac:chgData name="峻軒 康" userId="9e73736f33edee0b" providerId="LiveId" clId="{173152AA-0053-4C28-91D0-F233EF729FC2}" dt="2020-05-11T06:57:09.538" v="4889" actId="478"/>
          <ac:spMkLst>
            <pc:docMk/>
            <pc:sldMk cId="4001439892" sldId="390"/>
            <ac:spMk id="20" creationId="{1CEF2334-E2D8-4E6B-A5D1-22E5AFCFA723}"/>
          </ac:spMkLst>
        </pc:spChg>
        <pc:spChg chg="add del mod">
          <ac:chgData name="峻軒 康" userId="9e73736f33edee0b" providerId="LiveId" clId="{173152AA-0053-4C28-91D0-F233EF729FC2}" dt="2020-05-11T07:13:31.104" v="5163" actId="478"/>
          <ac:spMkLst>
            <pc:docMk/>
            <pc:sldMk cId="4001439892" sldId="390"/>
            <ac:spMk id="22" creationId="{3DAAAF27-213D-482E-8DF7-4F942A6D6554}"/>
          </ac:spMkLst>
        </pc:spChg>
        <pc:spChg chg="add del mod">
          <ac:chgData name="峻軒 康" userId="9e73736f33edee0b" providerId="LiveId" clId="{173152AA-0053-4C28-91D0-F233EF729FC2}" dt="2020-05-11T07:13:32.467" v="5164" actId="478"/>
          <ac:spMkLst>
            <pc:docMk/>
            <pc:sldMk cId="4001439892" sldId="390"/>
            <ac:spMk id="23" creationId="{F471D6DF-0056-46AA-B152-AB748ADE3820}"/>
          </ac:spMkLst>
        </pc:spChg>
        <pc:spChg chg="add del mod">
          <ac:chgData name="峻軒 康" userId="9e73736f33edee0b" providerId="LiveId" clId="{173152AA-0053-4C28-91D0-F233EF729FC2}" dt="2020-05-11T07:13:33.568" v="5165" actId="478"/>
          <ac:spMkLst>
            <pc:docMk/>
            <pc:sldMk cId="4001439892" sldId="390"/>
            <ac:spMk id="24" creationId="{ABF222F2-40EA-4D90-BF78-CB4C4EB005DD}"/>
          </ac:spMkLst>
        </pc:spChg>
        <pc:spChg chg="add del mod">
          <ac:chgData name="峻軒 康" userId="9e73736f33edee0b" providerId="LiveId" clId="{173152AA-0053-4C28-91D0-F233EF729FC2}" dt="2020-05-11T07:43:02.620" v="5453"/>
          <ac:spMkLst>
            <pc:docMk/>
            <pc:sldMk cId="4001439892" sldId="390"/>
            <ac:spMk id="25" creationId="{CBEE4E1D-2EDA-4AA3-95A1-6567D260C805}"/>
          </ac:spMkLst>
        </pc:spChg>
        <pc:spChg chg="add del mod">
          <ac:chgData name="峻軒 康" userId="9e73736f33edee0b" providerId="LiveId" clId="{173152AA-0053-4C28-91D0-F233EF729FC2}" dt="2020-05-11T07:43:02.620" v="5453"/>
          <ac:spMkLst>
            <pc:docMk/>
            <pc:sldMk cId="4001439892" sldId="390"/>
            <ac:spMk id="26" creationId="{D7058944-B02A-4420-A756-30BC3D260D90}"/>
          </ac:spMkLst>
        </pc:spChg>
        <pc:spChg chg="add del mod">
          <ac:chgData name="峻軒 康" userId="9e73736f33edee0b" providerId="LiveId" clId="{173152AA-0053-4C28-91D0-F233EF729FC2}" dt="2020-05-11T07:43:02.620" v="5453"/>
          <ac:spMkLst>
            <pc:docMk/>
            <pc:sldMk cId="4001439892" sldId="390"/>
            <ac:spMk id="27" creationId="{58DF5581-997D-49B5-8995-8505EE1215E7}"/>
          </ac:spMkLst>
        </pc:spChg>
        <pc:grpChg chg="add">
          <ac:chgData name="峻軒 康" userId="9e73736f33edee0b" providerId="LiveId" clId="{173152AA-0053-4C28-91D0-F233EF729FC2}" dt="2020-05-10T17:45:14.758" v="4598"/>
          <ac:grpSpMkLst>
            <pc:docMk/>
            <pc:sldMk cId="4001439892" sldId="390"/>
            <ac:grpSpMk id="2" creationId="{26B3FECC-DA23-41E0-85E0-AFE286E9CD77}"/>
          </ac:grpSpMkLst>
        </pc:grpChg>
        <pc:graphicFrameChg chg="add mod modGraphic">
          <ac:chgData name="峻軒 康" userId="9e73736f33edee0b" providerId="LiveId" clId="{173152AA-0053-4C28-91D0-F233EF729FC2}" dt="2020-05-11T08:09:17.668" v="5608"/>
          <ac:graphicFrameMkLst>
            <pc:docMk/>
            <pc:sldMk cId="4001439892" sldId="390"/>
            <ac:graphicFrameMk id="21" creationId="{38592E89-79A2-40D8-8AF2-ECC7AF68EF83}"/>
          </ac:graphicFrameMkLst>
        </pc:graphicFrameChg>
        <pc:graphicFrameChg chg="add mod modGraphic">
          <ac:chgData name="峻軒 康" userId="9e73736f33edee0b" providerId="LiveId" clId="{173152AA-0053-4C28-91D0-F233EF729FC2}" dt="2020-05-11T08:09:20.793" v="5614"/>
          <ac:graphicFrameMkLst>
            <pc:docMk/>
            <pc:sldMk cId="4001439892" sldId="390"/>
            <ac:graphicFrameMk id="28" creationId="{19C5BE16-BF56-49A4-9E8F-D86C649DEB70}"/>
          </ac:graphicFrameMkLst>
        </pc:graphicFrameChg>
        <pc:graphicFrameChg chg="add del mod">
          <ac:chgData name="峻軒 康" userId="9e73736f33edee0b" providerId="LiveId" clId="{173152AA-0053-4C28-91D0-F233EF729FC2}" dt="2020-05-11T08:06:19.788" v="5570"/>
          <ac:graphicFrameMkLst>
            <pc:docMk/>
            <pc:sldMk cId="4001439892" sldId="390"/>
            <ac:graphicFrameMk id="29" creationId="{536E0133-792A-4F3B-BD2F-E711FDD6A109}"/>
          </ac:graphicFrameMkLst>
        </pc:graphicFrameChg>
        <pc:graphicFrameChg chg="add del mod">
          <ac:chgData name="峻軒 康" userId="9e73736f33edee0b" providerId="LiveId" clId="{173152AA-0053-4C28-91D0-F233EF729FC2}" dt="2020-05-11T08:06:28.037" v="5573"/>
          <ac:graphicFrameMkLst>
            <pc:docMk/>
            <pc:sldMk cId="4001439892" sldId="390"/>
            <ac:graphicFrameMk id="30" creationId="{3EECCAB0-7D44-475E-B99A-281D2599561E}"/>
          </ac:graphicFrameMkLst>
        </pc:graphicFrameChg>
        <pc:graphicFrameChg chg="add del mod">
          <ac:chgData name="峻軒 康" userId="9e73736f33edee0b" providerId="LiveId" clId="{173152AA-0053-4C28-91D0-F233EF729FC2}" dt="2020-05-11T08:06:44.883" v="5577"/>
          <ac:graphicFrameMkLst>
            <pc:docMk/>
            <pc:sldMk cId="4001439892" sldId="390"/>
            <ac:graphicFrameMk id="31" creationId="{E2AA6B6A-B046-4549-987C-6E53D6705F51}"/>
          </ac:graphicFrameMkLst>
        </pc:graphicFrameChg>
      </pc:sldChg>
      <pc:sldChg chg="addSp delSp modSp add">
        <pc:chgData name="峻軒 康" userId="9e73736f33edee0b" providerId="LiveId" clId="{173152AA-0053-4C28-91D0-F233EF729FC2}" dt="2020-05-11T08:45:21.218" v="5768" actId="108"/>
        <pc:sldMkLst>
          <pc:docMk/>
          <pc:sldMk cId="3597155660" sldId="391"/>
        </pc:sldMkLst>
        <pc:spChg chg="add mod">
          <ac:chgData name="峻軒 康" userId="9e73736f33edee0b" providerId="LiveId" clId="{173152AA-0053-4C28-91D0-F233EF729FC2}" dt="2020-05-11T08:09:55.944" v="5632" actId="1076"/>
          <ac:spMkLst>
            <pc:docMk/>
            <pc:sldMk cId="3597155660" sldId="391"/>
            <ac:spMk id="7" creationId="{A2976B5E-2E4B-4314-90A2-19BA17125B2A}"/>
          </ac:spMkLst>
        </pc:spChg>
        <pc:spChg chg="add del mod">
          <ac:chgData name="峻軒 康" userId="9e73736f33edee0b" providerId="LiveId" clId="{173152AA-0053-4C28-91D0-F233EF729FC2}" dt="2020-05-11T07:42:52.731" v="5450"/>
          <ac:spMkLst>
            <pc:docMk/>
            <pc:sldMk cId="3597155660" sldId="391"/>
            <ac:spMk id="12" creationId="{47FDE799-83FC-457E-B934-CD5943A65725}"/>
          </ac:spMkLst>
        </pc:spChg>
        <pc:spChg chg="add del mod">
          <ac:chgData name="峻軒 康" userId="9e73736f33edee0b" providerId="LiveId" clId="{173152AA-0053-4C28-91D0-F233EF729FC2}" dt="2020-05-11T07:42:52.731" v="5450"/>
          <ac:spMkLst>
            <pc:docMk/>
            <pc:sldMk cId="3597155660" sldId="391"/>
            <ac:spMk id="13" creationId="{20E805DA-608B-47C2-89D9-AE0236068197}"/>
          </ac:spMkLst>
        </pc:spChg>
        <pc:spChg chg="add del mod">
          <ac:chgData name="峻軒 康" userId="9e73736f33edee0b" providerId="LiveId" clId="{173152AA-0053-4C28-91D0-F233EF729FC2}" dt="2020-05-11T07:42:52.731" v="5450"/>
          <ac:spMkLst>
            <pc:docMk/>
            <pc:sldMk cId="3597155660" sldId="391"/>
            <ac:spMk id="14" creationId="{9B8D3C0E-93D8-4AE7-B02A-DDE67FE09D07}"/>
          </ac:spMkLst>
        </pc:spChg>
        <pc:grpChg chg="add">
          <ac:chgData name="峻軒 康" userId="9e73736f33edee0b" providerId="LiveId" clId="{173152AA-0053-4C28-91D0-F233EF729FC2}" dt="2020-05-11T07:23:20.889" v="5216"/>
          <ac:grpSpMkLst>
            <pc:docMk/>
            <pc:sldMk cId="3597155660" sldId="391"/>
            <ac:grpSpMk id="4" creationId="{D5B06067-BB17-4413-B902-AE38F03FA9F3}"/>
          </ac:grpSpMkLst>
        </pc:grpChg>
        <pc:graphicFrameChg chg="add del">
          <ac:chgData name="峻軒 康" userId="9e73736f33edee0b" providerId="LiveId" clId="{173152AA-0053-4C28-91D0-F233EF729FC2}" dt="2020-05-11T07:22:42.423" v="5212"/>
          <ac:graphicFrameMkLst>
            <pc:docMk/>
            <pc:sldMk cId="3597155660" sldId="391"/>
            <ac:graphicFrameMk id="2" creationId="{B17F4CD5-74BD-49EE-B308-05A7CA6A7B9C}"/>
          </ac:graphicFrameMkLst>
        </pc:graphicFrameChg>
        <pc:graphicFrameChg chg="add del mod">
          <ac:chgData name="峻軒 康" userId="9e73736f33edee0b" providerId="LiveId" clId="{173152AA-0053-4C28-91D0-F233EF729FC2}" dt="2020-05-11T07:23:14.803" v="5215" actId="478"/>
          <ac:graphicFrameMkLst>
            <pc:docMk/>
            <pc:sldMk cId="3597155660" sldId="391"/>
            <ac:graphicFrameMk id="3" creationId="{04EB347D-F7BA-4CCA-B00B-35121B1D19A1}"/>
          </ac:graphicFrameMkLst>
        </pc:graphicFrameChg>
        <pc:graphicFrameChg chg="add del mod modGraphic">
          <ac:chgData name="峻軒 康" userId="9e73736f33edee0b" providerId="LiveId" clId="{173152AA-0053-4C28-91D0-F233EF729FC2}" dt="2020-05-11T07:24:02.331" v="5220" actId="478"/>
          <ac:graphicFrameMkLst>
            <pc:docMk/>
            <pc:sldMk cId="3597155660" sldId="391"/>
            <ac:graphicFrameMk id="8" creationId="{82904113-83C5-41A4-8E07-72EF298C68D0}"/>
          </ac:graphicFrameMkLst>
        </pc:graphicFrameChg>
        <pc:graphicFrameChg chg="add del">
          <ac:chgData name="峻軒 康" userId="9e73736f33edee0b" providerId="LiveId" clId="{173152AA-0053-4C28-91D0-F233EF729FC2}" dt="2020-05-11T07:24:09.659" v="5222"/>
          <ac:graphicFrameMkLst>
            <pc:docMk/>
            <pc:sldMk cId="3597155660" sldId="391"/>
            <ac:graphicFrameMk id="9" creationId="{4D81408C-9BEA-4496-BB0F-0EE58E1071EF}"/>
          </ac:graphicFrameMkLst>
        </pc:graphicFrameChg>
        <pc:graphicFrameChg chg="add del mod modGraphic">
          <ac:chgData name="峻軒 康" userId="9e73736f33edee0b" providerId="LiveId" clId="{173152AA-0053-4C28-91D0-F233EF729FC2}" dt="2020-05-11T07:26:51.200" v="5259" actId="478"/>
          <ac:graphicFrameMkLst>
            <pc:docMk/>
            <pc:sldMk cId="3597155660" sldId="391"/>
            <ac:graphicFrameMk id="10" creationId="{E3F41002-248E-4C60-BC50-644804BAB6B8}"/>
          </ac:graphicFrameMkLst>
        </pc:graphicFrameChg>
        <pc:graphicFrameChg chg="add del mod modGraphic">
          <ac:chgData name="峻軒 康" userId="9e73736f33edee0b" providerId="LiveId" clId="{173152AA-0053-4C28-91D0-F233EF729FC2}" dt="2020-05-11T07:43:16.363" v="5456"/>
          <ac:graphicFrameMkLst>
            <pc:docMk/>
            <pc:sldMk cId="3597155660" sldId="391"/>
            <ac:graphicFrameMk id="11" creationId="{73CAD4F1-1A6F-4349-AE1F-7EC742C3A069}"/>
          </ac:graphicFrameMkLst>
        </pc:graphicFrameChg>
        <pc:graphicFrameChg chg="add del">
          <ac:chgData name="峻軒 康" userId="9e73736f33edee0b" providerId="LiveId" clId="{173152AA-0053-4C28-91D0-F233EF729FC2}" dt="2020-05-11T07:57:00.799" v="5474"/>
          <ac:graphicFrameMkLst>
            <pc:docMk/>
            <pc:sldMk cId="3597155660" sldId="391"/>
            <ac:graphicFrameMk id="15" creationId="{A1F969F8-6B94-4209-94B5-FB3FD0D13C95}"/>
          </ac:graphicFrameMkLst>
        </pc:graphicFrameChg>
        <pc:graphicFrameChg chg="add del mod">
          <ac:chgData name="峻軒 康" userId="9e73736f33edee0b" providerId="LiveId" clId="{173152AA-0053-4C28-91D0-F233EF729FC2}" dt="2020-05-11T07:57:19.993" v="5477" actId="478"/>
          <ac:graphicFrameMkLst>
            <pc:docMk/>
            <pc:sldMk cId="3597155660" sldId="391"/>
            <ac:graphicFrameMk id="16" creationId="{125F874D-8D75-404B-A20F-900DBD9061E5}"/>
          </ac:graphicFrameMkLst>
        </pc:graphicFrameChg>
        <pc:graphicFrameChg chg="add del">
          <ac:chgData name="峻軒 康" userId="9e73736f33edee0b" providerId="LiveId" clId="{173152AA-0053-4C28-91D0-F233EF729FC2}" dt="2020-05-11T07:58:17.429" v="5479" actId="478"/>
          <ac:graphicFrameMkLst>
            <pc:docMk/>
            <pc:sldMk cId="3597155660" sldId="391"/>
            <ac:graphicFrameMk id="17" creationId="{E8EB48C8-AE26-434F-AC69-19BFA75A440B}"/>
          </ac:graphicFrameMkLst>
        </pc:graphicFrameChg>
        <pc:graphicFrameChg chg="add del mod">
          <ac:chgData name="峻軒 康" userId="9e73736f33edee0b" providerId="LiveId" clId="{173152AA-0053-4C28-91D0-F233EF729FC2}" dt="2020-05-11T07:58:27.205" v="5483"/>
          <ac:graphicFrameMkLst>
            <pc:docMk/>
            <pc:sldMk cId="3597155660" sldId="391"/>
            <ac:graphicFrameMk id="18" creationId="{800EE819-5687-45CB-9967-D5B361D6D8B8}"/>
          </ac:graphicFrameMkLst>
        </pc:graphicFrameChg>
        <pc:graphicFrameChg chg="add del mod modGraphic">
          <ac:chgData name="峻軒 康" userId="9e73736f33edee0b" providerId="LiveId" clId="{173152AA-0053-4C28-91D0-F233EF729FC2}" dt="2020-05-11T08:00:03.252" v="5494" actId="478"/>
          <ac:graphicFrameMkLst>
            <pc:docMk/>
            <pc:sldMk cId="3597155660" sldId="391"/>
            <ac:graphicFrameMk id="19" creationId="{262F09CC-6386-461B-9F8A-AC4DE02E6555}"/>
          </ac:graphicFrameMkLst>
        </pc:graphicFrameChg>
        <pc:graphicFrameChg chg="add del mod">
          <ac:chgData name="峻軒 康" userId="9e73736f33edee0b" providerId="LiveId" clId="{173152AA-0053-4C28-91D0-F233EF729FC2}" dt="2020-05-11T08:00:02.083" v="5493" actId="478"/>
          <ac:graphicFrameMkLst>
            <pc:docMk/>
            <pc:sldMk cId="3597155660" sldId="391"/>
            <ac:graphicFrameMk id="20" creationId="{3A8C98DF-FB9D-4BD1-BC32-C71A9604BB7F}"/>
          </ac:graphicFrameMkLst>
        </pc:graphicFrameChg>
        <pc:graphicFrameChg chg="add mod modGraphic">
          <ac:chgData name="峻軒 康" userId="9e73736f33edee0b" providerId="LiveId" clId="{173152AA-0053-4C28-91D0-F233EF729FC2}" dt="2020-05-11T08:43:21.015" v="5678" actId="572"/>
          <ac:graphicFrameMkLst>
            <pc:docMk/>
            <pc:sldMk cId="3597155660" sldId="391"/>
            <ac:graphicFrameMk id="21" creationId="{489E24DC-13EA-4759-894F-F3F07760FBEA}"/>
          </ac:graphicFrameMkLst>
        </pc:graphicFrameChg>
        <pc:graphicFrameChg chg="add mod modGraphic">
          <ac:chgData name="峻軒 康" userId="9e73736f33edee0b" providerId="LiveId" clId="{173152AA-0053-4C28-91D0-F233EF729FC2}" dt="2020-05-11T08:45:21.218" v="5768" actId="108"/>
          <ac:graphicFrameMkLst>
            <pc:docMk/>
            <pc:sldMk cId="3597155660" sldId="391"/>
            <ac:graphicFrameMk id="22" creationId="{512FB6A7-0FEC-4252-96B9-76DF40FF9E65}"/>
          </ac:graphicFrameMkLst>
        </pc:graphicFrameChg>
        <pc:graphicFrameChg chg="add del">
          <ac:chgData name="峻軒 康" userId="9e73736f33edee0b" providerId="LiveId" clId="{173152AA-0053-4C28-91D0-F233EF729FC2}" dt="2020-05-11T08:08:26.381" v="5606"/>
          <ac:graphicFrameMkLst>
            <pc:docMk/>
            <pc:sldMk cId="3597155660" sldId="391"/>
            <ac:graphicFrameMk id="23" creationId="{404EFDE8-677D-425D-B57F-5BAF90F7ABA3}"/>
          </ac:graphicFrameMkLst>
        </pc:graphicFrameChg>
        <pc:graphicFrameChg chg="add del mod">
          <ac:chgData name="峻軒 康" userId="9e73736f33edee0b" providerId="LiveId" clId="{173152AA-0053-4C28-91D0-F233EF729FC2}" dt="2020-05-11T08:42:59.161" v="5669"/>
          <ac:graphicFrameMkLst>
            <pc:docMk/>
            <pc:sldMk cId="3597155660" sldId="391"/>
            <ac:graphicFrameMk id="24" creationId="{35A2018F-6EED-4B4C-8CCD-CA36015309A6}"/>
          </ac:graphicFrameMkLst>
        </pc:graphicFrameChg>
        <pc:graphicFrameChg chg="add del mod">
          <ac:chgData name="峻軒 康" userId="9e73736f33edee0b" providerId="LiveId" clId="{173152AA-0053-4C28-91D0-F233EF729FC2}" dt="2020-05-11T08:43:17.604" v="5673"/>
          <ac:graphicFrameMkLst>
            <pc:docMk/>
            <pc:sldMk cId="3597155660" sldId="391"/>
            <ac:graphicFrameMk id="25" creationId="{A249ABB5-A224-4F1A-BB05-D5C482A3E591}"/>
          </ac:graphicFrameMkLst>
        </pc:graphicFrameChg>
        <pc:graphicFrameChg chg="add del mod">
          <ac:chgData name="峻軒 康" userId="9e73736f33edee0b" providerId="LiveId" clId="{173152AA-0053-4C28-91D0-F233EF729FC2}" dt="2020-05-11T08:43:25.984" v="5680"/>
          <ac:graphicFrameMkLst>
            <pc:docMk/>
            <pc:sldMk cId="3597155660" sldId="391"/>
            <ac:graphicFrameMk id="26" creationId="{EBF6C597-B7A4-40CB-A07C-044E33C193B0}"/>
          </ac:graphicFrameMkLst>
        </pc:graphicFrameChg>
      </pc:sldChg>
      <pc:sldChg chg="addSp delSp modSp add addAnim delAnim modAnim">
        <pc:chgData name="峻軒 康" userId="9e73736f33edee0b" providerId="LiveId" clId="{173152AA-0053-4C28-91D0-F233EF729FC2}" dt="2020-05-12T06:22:57.573" v="7864" actId="1076"/>
        <pc:sldMkLst>
          <pc:docMk/>
          <pc:sldMk cId="1590403483" sldId="392"/>
        </pc:sldMkLst>
        <pc:spChg chg="add del mod">
          <ac:chgData name="峻軒 康" userId="9e73736f33edee0b" providerId="LiveId" clId="{173152AA-0053-4C28-91D0-F233EF729FC2}" dt="2020-05-11T08:46:24.556" v="5769" actId="478"/>
          <ac:spMkLst>
            <pc:docMk/>
            <pc:sldMk cId="1590403483" sldId="392"/>
            <ac:spMk id="2" creationId="{9878808C-905F-4BD1-A9D7-24AD98196CB8}"/>
          </ac:spMkLst>
        </pc:spChg>
        <pc:spChg chg="add del mod">
          <ac:chgData name="峻軒 康" userId="9e73736f33edee0b" providerId="LiveId" clId="{173152AA-0053-4C28-91D0-F233EF729FC2}" dt="2020-05-11T08:46:31.851" v="5774" actId="478"/>
          <ac:spMkLst>
            <pc:docMk/>
            <pc:sldMk cId="1590403483" sldId="392"/>
            <ac:spMk id="3" creationId="{4ADE0EC7-A09B-4327-BA2C-F3DA7B5BE4E1}"/>
          </ac:spMkLst>
        </pc:spChg>
        <pc:spChg chg="add del mod">
          <ac:chgData name="峻軒 康" userId="9e73736f33edee0b" providerId="LiveId" clId="{173152AA-0053-4C28-91D0-F233EF729FC2}" dt="2020-05-11T08:46:30.382" v="5773" actId="478"/>
          <ac:spMkLst>
            <pc:docMk/>
            <pc:sldMk cId="1590403483" sldId="392"/>
            <ac:spMk id="4" creationId="{ED1EAA84-A614-4351-BD54-7D3D60A76ABD}"/>
          </ac:spMkLst>
        </pc:spChg>
        <pc:spChg chg="add del mod">
          <ac:chgData name="峻軒 康" userId="9e73736f33edee0b" providerId="LiveId" clId="{173152AA-0053-4C28-91D0-F233EF729FC2}" dt="2020-05-11T08:46:27.720" v="5771" actId="478"/>
          <ac:spMkLst>
            <pc:docMk/>
            <pc:sldMk cId="1590403483" sldId="392"/>
            <ac:spMk id="5" creationId="{3E35EB18-7038-49F1-8967-230A02FBB392}"/>
          </ac:spMkLst>
        </pc:spChg>
        <pc:spChg chg="add del mod">
          <ac:chgData name="峻軒 康" userId="9e73736f33edee0b" providerId="LiveId" clId="{173152AA-0053-4C28-91D0-F233EF729FC2}" dt="2020-05-11T08:46:26.537" v="5770" actId="478"/>
          <ac:spMkLst>
            <pc:docMk/>
            <pc:sldMk cId="1590403483" sldId="392"/>
            <ac:spMk id="6" creationId="{99871369-1928-4072-A966-D13AC333B7E2}"/>
          </ac:spMkLst>
        </pc:spChg>
        <pc:spChg chg="add del mod">
          <ac:chgData name="峻軒 康" userId="9e73736f33edee0b" providerId="LiveId" clId="{173152AA-0053-4C28-91D0-F233EF729FC2}" dt="2020-05-11T08:46:28.949" v="5772" actId="478"/>
          <ac:spMkLst>
            <pc:docMk/>
            <pc:sldMk cId="1590403483" sldId="392"/>
            <ac:spMk id="7" creationId="{ED5C6765-B581-4FEE-BE17-0786C9556140}"/>
          </ac:spMkLst>
        </pc:spChg>
        <pc:spChg chg="add del mod">
          <ac:chgData name="峻軒 康" userId="9e73736f33edee0b" providerId="LiveId" clId="{173152AA-0053-4C28-91D0-F233EF729FC2}" dt="2020-05-11T08:54:36.640" v="5805" actId="478"/>
          <ac:spMkLst>
            <pc:docMk/>
            <pc:sldMk cId="1590403483" sldId="392"/>
            <ac:spMk id="8" creationId="{025A1B47-39B7-4A3A-8375-F76286B6E435}"/>
          </ac:spMkLst>
        </pc:spChg>
        <pc:spChg chg="add del mod">
          <ac:chgData name="峻軒 康" userId="9e73736f33edee0b" providerId="LiveId" clId="{173152AA-0053-4C28-91D0-F233EF729FC2}" dt="2020-05-12T06:22:50.468" v="7860" actId="478"/>
          <ac:spMkLst>
            <pc:docMk/>
            <pc:sldMk cId="1590403483" sldId="392"/>
            <ac:spMk id="12" creationId="{F2D90FC7-8F20-4F33-91D9-B67BFC762CB1}"/>
          </ac:spMkLst>
        </pc:spChg>
        <pc:spChg chg="add mod">
          <ac:chgData name="峻軒 康" userId="9e73736f33edee0b" providerId="LiveId" clId="{173152AA-0053-4C28-91D0-F233EF729FC2}" dt="2020-05-11T08:57:46.513" v="5845" actId="164"/>
          <ac:spMkLst>
            <pc:docMk/>
            <pc:sldMk cId="1590403483" sldId="392"/>
            <ac:spMk id="13" creationId="{44A1659E-66EE-4920-82CE-76306890E2B3}"/>
          </ac:spMkLst>
        </pc:spChg>
        <pc:spChg chg="add del mod">
          <ac:chgData name="峻軒 康" userId="9e73736f33edee0b" providerId="LiveId" clId="{173152AA-0053-4C28-91D0-F233EF729FC2}" dt="2020-05-11T08:57:46.513" v="5845" actId="164"/>
          <ac:spMkLst>
            <pc:docMk/>
            <pc:sldMk cId="1590403483" sldId="392"/>
            <ac:spMk id="14" creationId="{65E4BE4A-80BD-4287-8833-B4B97B4CC74D}"/>
          </ac:spMkLst>
        </pc:spChg>
        <pc:spChg chg="add del mod">
          <ac:chgData name="峻軒 康" userId="9e73736f33edee0b" providerId="LiveId" clId="{173152AA-0053-4C28-91D0-F233EF729FC2}" dt="2020-05-11T08:57:46.513" v="5845" actId="164"/>
          <ac:spMkLst>
            <pc:docMk/>
            <pc:sldMk cId="1590403483" sldId="392"/>
            <ac:spMk id="15" creationId="{AAAB2940-88A7-44BB-B990-5EBCC93F6DE5}"/>
          </ac:spMkLst>
        </pc:spChg>
        <pc:spChg chg="add mod">
          <ac:chgData name="峻軒 康" userId="9e73736f33edee0b" providerId="LiveId" clId="{173152AA-0053-4C28-91D0-F233EF729FC2}" dt="2020-05-11T08:57:46.513" v="5845" actId="164"/>
          <ac:spMkLst>
            <pc:docMk/>
            <pc:sldMk cId="1590403483" sldId="392"/>
            <ac:spMk id="16" creationId="{0732E3D0-18AF-4B01-AAAD-9058ED9E617E}"/>
          </ac:spMkLst>
        </pc:spChg>
        <pc:spChg chg="add del mod">
          <ac:chgData name="峻軒 康" userId="9e73736f33edee0b" providerId="LiveId" clId="{173152AA-0053-4C28-91D0-F233EF729FC2}" dt="2020-05-11T08:55:02.582" v="5819" actId="478"/>
          <ac:spMkLst>
            <pc:docMk/>
            <pc:sldMk cId="1590403483" sldId="392"/>
            <ac:spMk id="17" creationId="{4BE39DC5-91F7-4F58-8BB6-AD5253AB9A2B}"/>
          </ac:spMkLst>
        </pc:spChg>
        <pc:spChg chg="add del mod">
          <ac:chgData name="峻軒 康" userId="9e73736f33edee0b" providerId="LiveId" clId="{173152AA-0053-4C28-91D0-F233EF729FC2}" dt="2020-05-11T08:54:51.711" v="5809" actId="478"/>
          <ac:spMkLst>
            <pc:docMk/>
            <pc:sldMk cId="1590403483" sldId="392"/>
            <ac:spMk id="18" creationId="{5FF02BAE-6F9A-439D-9AA1-0A1824D758FA}"/>
          </ac:spMkLst>
        </pc:spChg>
        <pc:spChg chg="add del mod">
          <ac:chgData name="峻軒 康" userId="9e73736f33edee0b" providerId="LiveId" clId="{173152AA-0053-4C28-91D0-F233EF729FC2}" dt="2020-05-11T08:54:58.020" v="5814" actId="478"/>
          <ac:spMkLst>
            <pc:docMk/>
            <pc:sldMk cId="1590403483" sldId="392"/>
            <ac:spMk id="19" creationId="{094B5C82-66DD-4681-B4EA-F503B0A5F903}"/>
          </ac:spMkLst>
        </pc:spChg>
        <pc:spChg chg="add del mod">
          <ac:chgData name="峻軒 康" userId="9e73736f33edee0b" providerId="LiveId" clId="{173152AA-0053-4C28-91D0-F233EF729FC2}" dt="2020-05-11T08:55:11.931" v="5824" actId="478"/>
          <ac:spMkLst>
            <pc:docMk/>
            <pc:sldMk cId="1590403483" sldId="392"/>
            <ac:spMk id="20" creationId="{31ADFB87-9B2B-4612-AB77-6D0219E3FD3C}"/>
          </ac:spMkLst>
        </pc:spChg>
        <pc:spChg chg="add del mod">
          <ac:chgData name="峻軒 康" userId="9e73736f33edee0b" providerId="LiveId" clId="{173152AA-0053-4C28-91D0-F233EF729FC2}" dt="2020-05-11T08:55:01.586" v="5818" actId="478"/>
          <ac:spMkLst>
            <pc:docMk/>
            <pc:sldMk cId="1590403483" sldId="392"/>
            <ac:spMk id="21" creationId="{74FAD4B0-5227-45E4-801F-6EE965D7CB8D}"/>
          </ac:spMkLst>
        </pc:spChg>
        <pc:spChg chg="add del mod">
          <ac:chgData name="峻軒 康" userId="9e73736f33edee0b" providerId="LiveId" clId="{173152AA-0053-4C28-91D0-F233EF729FC2}" dt="2020-05-11T08:54:52.678" v="5810" actId="478"/>
          <ac:spMkLst>
            <pc:docMk/>
            <pc:sldMk cId="1590403483" sldId="392"/>
            <ac:spMk id="29" creationId="{C88725EE-77EE-4AC6-8326-75E7251EA9FC}"/>
          </ac:spMkLst>
        </pc:spChg>
        <pc:spChg chg="add mod topLvl">
          <ac:chgData name="峻軒 康" userId="9e73736f33edee0b" providerId="LiveId" clId="{173152AA-0053-4C28-91D0-F233EF729FC2}" dt="2020-05-12T06:22:57.573" v="7864" actId="1076"/>
          <ac:spMkLst>
            <pc:docMk/>
            <pc:sldMk cId="1590403483" sldId="392"/>
            <ac:spMk id="35" creationId="{0A653E53-8EA9-4F05-B996-784D3B72639D}"/>
          </ac:spMkLst>
        </pc:spChg>
        <pc:spChg chg="add del mod">
          <ac:chgData name="峻軒 康" userId="9e73736f33edee0b" providerId="LiveId" clId="{173152AA-0053-4C28-91D0-F233EF729FC2}" dt="2020-05-11T09:03:12.129" v="5924" actId="478"/>
          <ac:spMkLst>
            <pc:docMk/>
            <pc:sldMk cId="1590403483" sldId="392"/>
            <ac:spMk id="36" creationId="{D9BE970E-B02F-4292-880D-9DD256B4776D}"/>
          </ac:spMkLst>
        </pc:spChg>
        <pc:spChg chg="add del mod">
          <ac:chgData name="峻軒 康" userId="9e73736f33edee0b" providerId="LiveId" clId="{173152AA-0053-4C28-91D0-F233EF729FC2}" dt="2020-05-11T09:02:52.627" v="5914"/>
          <ac:spMkLst>
            <pc:docMk/>
            <pc:sldMk cId="1590403483" sldId="392"/>
            <ac:spMk id="37" creationId="{E8C126FF-4B89-4A3A-B83F-66992A871DF3}"/>
          </ac:spMkLst>
        </pc:spChg>
        <pc:spChg chg="add del mod">
          <ac:chgData name="峻軒 康" userId="9e73736f33edee0b" providerId="LiveId" clId="{173152AA-0053-4C28-91D0-F233EF729FC2}" dt="2020-05-11T09:05:52.198" v="5996"/>
          <ac:spMkLst>
            <pc:docMk/>
            <pc:sldMk cId="1590403483" sldId="392"/>
            <ac:spMk id="38" creationId="{3CA42277-C0C9-41E4-A30B-FCA9AA9AD2B2}"/>
          </ac:spMkLst>
        </pc:spChg>
        <pc:spChg chg="add del mod">
          <ac:chgData name="峻軒 康" userId="9e73736f33edee0b" providerId="LiveId" clId="{173152AA-0053-4C28-91D0-F233EF729FC2}" dt="2020-05-11T09:05:52.198" v="5996"/>
          <ac:spMkLst>
            <pc:docMk/>
            <pc:sldMk cId="1590403483" sldId="392"/>
            <ac:spMk id="39" creationId="{08C602F5-BB95-4D80-B3CF-AD7F3E1704EB}"/>
          </ac:spMkLst>
        </pc:spChg>
        <pc:spChg chg="add mod">
          <ac:chgData name="峻軒 康" userId="9e73736f33edee0b" providerId="LiveId" clId="{173152AA-0053-4C28-91D0-F233EF729FC2}" dt="2020-05-11T14:15:50.109" v="6684" actId="113"/>
          <ac:spMkLst>
            <pc:docMk/>
            <pc:sldMk cId="1590403483" sldId="392"/>
            <ac:spMk id="40" creationId="{2B04AD52-97F3-4725-8E94-4F6624FC7E93}"/>
          </ac:spMkLst>
        </pc:spChg>
        <pc:spChg chg="add mod">
          <ac:chgData name="峻軒 康" userId="9e73736f33edee0b" providerId="LiveId" clId="{173152AA-0053-4C28-91D0-F233EF729FC2}" dt="2020-05-11T09:09:10.486" v="6037" actId="1076"/>
          <ac:spMkLst>
            <pc:docMk/>
            <pc:sldMk cId="1590403483" sldId="392"/>
            <ac:spMk id="42" creationId="{8F41793A-BB1A-4687-94CA-A24CC9D63104}"/>
          </ac:spMkLst>
        </pc:spChg>
        <pc:spChg chg="add del">
          <ac:chgData name="峻軒 康" userId="9e73736f33edee0b" providerId="LiveId" clId="{173152AA-0053-4C28-91D0-F233EF729FC2}" dt="2020-05-11T09:09:29.198" v="6043"/>
          <ac:spMkLst>
            <pc:docMk/>
            <pc:sldMk cId="1590403483" sldId="392"/>
            <ac:spMk id="43" creationId="{B108F760-F2FE-457D-A83E-1204103B54E6}"/>
          </ac:spMkLst>
        </pc:spChg>
        <pc:spChg chg="add mod">
          <ac:chgData name="峻軒 康" userId="9e73736f33edee0b" providerId="LiveId" clId="{173152AA-0053-4C28-91D0-F233EF729FC2}" dt="2020-05-11T09:12:51.783" v="6125" actId="20577"/>
          <ac:spMkLst>
            <pc:docMk/>
            <pc:sldMk cId="1590403483" sldId="392"/>
            <ac:spMk id="44" creationId="{38608B30-1F59-4524-B4A3-322BB569BA67}"/>
          </ac:spMkLst>
        </pc:spChg>
        <pc:spChg chg="add mod">
          <ac:chgData name="峻軒 康" userId="9e73736f33edee0b" providerId="LiveId" clId="{173152AA-0053-4C28-91D0-F233EF729FC2}" dt="2020-05-11T09:09:58.143" v="6072" actId="1076"/>
          <ac:spMkLst>
            <pc:docMk/>
            <pc:sldMk cId="1590403483" sldId="392"/>
            <ac:spMk id="45" creationId="{4B5B51A4-CB99-4811-B762-65A66EDA4B02}"/>
          </ac:spMkLst>
        </pc:spChg>
        <pc:spChg chg="add mod">
          <ac:chgData name="峻軒 康" userId="9e73736f33edee0b" providerId="LiveId" clId="{173152AA-0053-4C28-91D0-F233EF729FC2}" dt="2020-05-12T05:48:35.923" v="7685" actId="20577"/>
          <ac:spMkLst>
            <pc:docMk/>
            <pc:sldMk cId="1590403483" sldId="392"/>
            <ac:spMk id="46" creationId="{BC0B179A-ED6F-4701-AEC4-87B4E2E66021}"/>
          </ac:spMkLst>
        </pc:spChg>
        <pc:spChg chg="add mod">
          <ac:chgData name="峻軒 康" userId="9e73736f33edee0b" providerId="LiveId" clId="{173152AA-0053-4C28-91D0-F233EF729FC2}" dt="2020-05-11T09:09:51.988" v="6071"/>
          <ac:spMkLst>
            <pc:docMk/>
            <pc:sldMk cId="1590403483" sldId="392"/>
            <ac:spMk id="47" creationId="{63BCD89D-1558-474F-8178-9AB0E1B8F50A}"/>
          </ac:spMkLst>
        </pc:spChg>
        <pc:spChg chg="add del mod ord topLvl">
          <ac:chgData name="峻軒 康" userId="9e73736f33edee0b" providerId="LiveId" clId="{173152AA-0053-4C28-91D0-F233EF729FC2}" dt="2020-05-12T06:22:52.317" v="7861" actId="478"/>
          <ac:spMkLst>
            <pc:docMk/>
            <pc:sldMk cId="1590403483" sldId="392"/>
            <ac:spMk id="48" creationId="{B91FF7BA-2450-4B97-892B-89D6176506BC}"/>
          </ac:spMkLst>
        </pc:spChg>
        <pc:spChg chg="add mod">
          <ac:chgData name="峻軒 康" userId="9e73736f33edee0b" providerId="LiveId" clId="{173152AA-0053-4C28-91D0-F233EF729FC2}" dt="2020-05-11T09:21:25.086" v="6325" actId="1076"/>
          <ac:spMkLst>
            <pc:docMk/>
            <pc:sldMk cId="1590403483" sldId="392"/>
            <ac:spMk id="62" creationId="{20C8B76C-9070-4751-97AE-8BC0D135022A}"/>
          </ac:spMkLst>
        </pc:spChg>
        <pc:grpChg chg="add">
          <ac:chgData name="峻軒 康" userId="9e73736f33edee0b" providerId="LiveId" clId="{173152AA-0053-4C28-91D0-F233EF729FC2}" dt="2020-05-11T08:53:59.145" v="5788"/>
          <ac:grpSpMkLst>
            <pc:docMk/>
            <pc:sldMk cId="1590403483" sldId="392"/>
            <ac:grpSpMk id="9" creationId="{A9174346-2324-4A5C-840E-DA9869330094}"/>
          </ac:grpSpMkLst>
        </pc:grpChg>
        <pc:grpChg chg="add del mod">
          <ac:chgData name="峻軒 康" userId="9e73736f33edee0b" providerId="LiveId" clId="{173152AA-0053-4C28-91D0-F233EF729FC2}" dt="2020-05-11T08:55:05.940" v="5820" actId="478"/>
          <ac:grpSpMkLst>
            <pc:docMk/>
            <pc:sldMk cId="1590403483" sldId="392"/>
            <ac:grpSpMk id="22" creationId="{0502C6E7-CF62-42E5-8CF3-84E9E5E0ACFB}"/>
          </ac:grpSpMkLst>
        </pc:grpChg>
        <pc:grpChg chg="add del mod">
          <ac:chgData name="峻軒 康" userId="9e73736f33edee0b" providerId="LiveId" clId="{173152AA-0053-4C28-91D0-F233EF729FC2}" dt="2020-05-11T08:55:07.241" v="5821" actId="478"/>
          <ac:grpSpMkLst>
            <pc:docMk/>
            <pc:sldMk cId="1590403483" sldId="392"/>
            <ac:grpSpMk id="26" creationId="{96AF558C-B71A-401A-8346-E57E69730EDF}"/>
          </ac:grpSpMkLst>
        </pc:grpChg>
        <pc:grpChg chg="add del mod">
          <ac:chgData name="峻軒 康" userId="9e73736f33edee0b" providerId="LiveId" clId="{173152AA-0053-4C28-91D0-F233EF729FC2}" dt="2020-05-11T08:55:00.542" v="5817" actId="478"/>
          <ac:grpSpMkLst>
            <pc:docMk/>
            <pc:sldMk cId="1590403483" sldId="392"/>
            <ac:grpSpMk id="30" creationId="{5EDBBA9A-4742-482A-83F0-6C0E32C41CD9}"/>
          </ac:grpSpMkLst>
        </pc:grpChg>
        <pc:grpChg chg="add del mod">
          <ac:chgData name="峻軒 康" userId="9e73736f33edee0b" providerId="LiveId" clId="{173152AA-0053-4C28-91D0-F233EF729FC2}" dt="2020-05-11T09:03:09.861" v="5923" actId="478"/>
          <ac:grpSpMkLst>
            <pc:docMk/>
            <pc:sldMk cId="1590403483" sldId="392"/>
            <ac:grpSpMk id="34" creationId="{68831699-8B4E-4FF6-9CE6-156146C9F4BC}"/>
          </ac:grpSpMkLst>
        </pc:grpChg>
        <pc:grpChg chg="add del mod">
          <ac:chgData name="峻軒 康" userId="9e73736f33edee0b" providerId="LiveId" clId="{173152AA-0053-4C28-91D0-F233EF729FC2}" dt="2020-05-12T06:22:52.317" v="7861" actId="478"/>
          <ac:grpSpMkLst>
            <pc:docMk/>
            <pc:sldMk cId="1590403483" sldId="392"/>
            <ac:grpSpMk id="49" creationId="{29B753C1-373C-4802-BDED-B3B4812C169C}"/>
          </ac:grpSpMkLst>
        </pc:grpChg>
        <pc:grpChg chg="add mod">
          <ac:chgData name="峻軒 康" userId="9e73736f33edee0b" providerId="LiveId" clId="{173152AA-0053-4C28-91D0-F233EF729FC2}" dt="2020-05-11T09:18:32.573" v="6175" actId="164"/>
          <ac:grpSpMkLst>
            <pc:docMk/>
            <pc:sldMk cId="1590403483" sldId="392"/>
            <ac:grpSpMk id="60" creationId="{2F0ABD8F-F78A-4AF2-A698-AF377F6B3E82}"/>
          </ac:grpSpMkLst>
        </pc:grpChg>
        <pc:grpChg chg="add mod">
          <ac:chgData name="峻軒 康" userId="9e73736f33edee0b" providerId="LiveId" clId="{173152AA-0053-4C28-91D0-F233EF729FC2}" dt="2020-05-11T09:18:41.355" v="6177" actId="1076"/>
          <ac:grpSpMkLst>
            <pc:docMk/>
            <pc:sldMk cId="1590403483" sldId="392"/>
            <ac:grpSpMk id="61" creationId="{68ED64A1-22A4-44CD-9F8C-3FB334C1C2ED}"/>
          </ac:grpSpMkLst>
        </pc:grpChg>
        <pc:cxnChg chg="add del mod">
          <ac:chgData name="峻軒 康" userId="9e73736f33edee0b" providerId="LiveId" clId="{173152AA-0053-4C28-91D0-F233EF729FC2}" dt="2020-05-11T09:11:19.752" v="6090" actId="478"/>
          <ac:cxnSpMkLst>
            <pc:docMk/>
            <pc:sldMk cId="1590403483" sldId="392"/>
            <ac:cxnSpMk id="41" creationId="{75A86BE8-865E-4416-B54B-EB790505BA9E}"/>
          </ac:cxnSpMkLst>
        </pc:cxnChg>
        <pc:cxnChg chg="add mod">
          <ac:chgData name="峻軒 康" userId="9e73736f33edee0b" providerId="LiveId" clId="{173152AA-0053-4C28-91D0-F233EF729FC2}" dt="2020-05-11T09:11:12.327" v="6087" actId="1076"/>
          <ac:cxnSpMkLst>
            <pc:docMk/>
            <pc:sldMk cId="1590403483" sldId="392"/>
            <ac:cxnSpMk id="50" creationId="{6E23344B-6385-4CB8-9A73-E0FE589EDA25}"/>
          </ac:cxnSpMkLst>
        </pc:cxnChg>
        <pc:cxnChg chg="add mod">
          <ac:chgData name="峻軒 康" userId="9e73736f33edee0b" providerId="LiveId" clId="{173152AA-0053-4C28-91D0-F233EF729FC2}" dt="2020-05-11T09:11:18.038" v="6089" actId="1076"/>
          <ac:cxnSpMkLst>
            <pc:docMk/>
            <pc:sldMk cId="1590403483" sldId="392"/>
            <ac:cxnSpMk id="51" creationId="{37845010-6F06-42EF-B552-D4C6DC2C06C8}"/>
          </ac:cxnSpMkLst>
        </pc:cxnChg>
        <pc:cxnChg chg="add mod">
          <ac:chgData name="峻軒 康" userId="9e73736f33edee0b" providerId="LiveId" clId="{173152AA-0053-4C28-91D0-F233EF729FC2}" dt="2020-05-11T09:18:20.650" v="6172" actId="1582"/>
          <ac:cxnSpMkLst>
            <pc:docMk/>
            <pc:sldMk cId="1590403483" sldId="392"/>
            <ac:cxnSpMk id="53" creationId="{DF9923E5-2FBD-4FC1-835D-20426FF8D51E}"/>
          </ac:cxnSpMkLst>
        </pc:cxnChg>
        <pc:cxnChg chg="add mod">
          <ac:chgData name="峻軒 康" userId="9e73736f33edee0b" providerId="LiveId" clId="{173152AA-0053-4C28-91D0-F233EF729FC2}" dt="2020-05-11T09:18:20.650" v="6172" actId="1582"/>
          <ac:cxnSpMkLst>
            <pc:docMk/>
            <pc:sldMk cId="1590403483" sldId="392"/>
            <ac:cxnSpMk id="54" creationId="{9E37FF0E-B295-40E2-B96F-DE1C255CFB90}"/>
          </ac:cxnSpMkLst>
        </pc:cxnChg>
        <pc:cxnChg chg="add mod">
          <ac:chgData name="峻軒 康" userId="9e73736f33edee0b" providerId="LiveId" clId="{173152AA-0053-4C28-91D0-F233EF729FC2}" dt="2020-05-11T09:18:20.650" v="6172" actId="1582"/>
          <ac:cxnSpMkLst>
            <pc:docMk/>
            <pc:sldMk cId="1590403483" sldId="392"/>
            <ac:cxnSpMk id="56" creationId="{BDE270FE-FCD8-4E5B-8E6B-E436B74FC11D}"/>
          </ac:cxnSpMkLst>
        </pc:cxnChg>
        <pc:cxnChg chg="add mod">
          <ac:chgData name="峻軒 康" userId="9e73736f33edee0b" providerId="LiveId" clId="{173152AA-0053-4C28-91D0-F233EF729FC2}" dt="2020-05-11T09:18:32.573" v="6175" actId="164"/>
          <ac:cxnSpMkLst>
            <pc:docMk/>
            <pc:sldMk cId="1590403483" sldId="392"/>
            <ac:cxnSpMk id="57" creationId="{E30C43D4-BC0C-46D9-B1D5-BA81DA47A25E}"/>
          </ac:cxnSpMkLst>
        </pc:cxnChg>
      </pc:sldChg>
      <pc:sldChg chg="addSp delSp modSp add">
        <pc:chgData name="峻軒 康" userId="9e73736f33edee0b" providerId="LiveId" clId="{173152AA-0053-4C28-91D0-F233EF729FC2}" dt="2020-05-08T08:51:25.601" v="4048" actId="20577"/>
        <pc:sldMkLst>
          <pc:docMk/>
          <pc:sldMk cId="1406280605" sldId="393"/>
        </pc:sldMkLst>
        <pc:spChg chg="mod">
          <ac:chgData name="峻軒 康" userId="9e73736f33edee0b" providerId="LiveId" clId="{173152AA-0053-4C28-91D0-F233EF729FC2}" dt="2020-05-08T08:48:25.722" v="4024"/>
          <ac:spMkLst>
            <pc:docMk/>
            <pc:sldMk cId="1406280605" sldId="393"/>
            <ac:spMk id="6" creationId="{F5EDBDC0-6A09-400F-A450-B7F6204A82AB}"/>
          </ac:spMkLst>
        </pc:spChg>
        <pc:spChg chg="mod">
          <ac:chgData name="峻軒 康" userId="9e73736f33edee0b" providerId="LiveId" clId="{173152AA-0053-4C28-91D0-F233EF729FC2}" dt="2020-05-08T08:51:01.508" v="4042"/>
          <ac:spMkLst>
            <pc:docMk/>
            <pc:sldMk cId="1406280605" sldId="393"/>
            <ac:spMk id="9" creationId="{2E5D16B6-5EC4-4C3F-84B2-7726197D92AF}"/>
          </ac:spMkLst>
        </pc:spChg>
        <pc:spChg chg="mod">
          <ac:chgData name="峻軒 康" userId="9e73736f33edee0b" providerId="LiveId" clId="{173152AA-0053-4C28-91D0-F233EF729FC2}" dt="2020-05-08T08:51:03.397" v="4045"/>
          <ac:spMkLst>
            <pc:docMk/>
            <pc:sldMk cId="1406280605" sldId="393"/>
            <ac:spMk id="11" creationId="{E30D3A9F-F71C-4922-ACD3-DA2C63F87E8E}"/>
          </ac:spMkLst>
        </pc:spChg>
        <pc:graphicFrameChg chg="add mod modGraphic">
          <ac:chgData name="峻軒 康" userId="9e73736f33edee0b" providerId="LiveId" clId="{173152AA-0053-4C28-91D0-F233EF729FC2}" dt="2020-05-08T08:51:25.601" v="4048" actId="20577"/>
          <ac:graphicFrameMkLst>
            <pc:docMk/>
            <pc:sldMk cId="1406280605" sldId="393"/>
            <ac:graphicFrameMk id="7" creationId="{E9ED3DC6-37A9-422F-B588-661C4558E278}"/>
          </ac:graphicFrameMkLst>
        </pc:graphicFrameChg>
        <pc:graphicFrameChg chg="del">
          <ac:chgData name="峻軒 康" userId="9e73736f33edee0b" providerId="LiveId" clId="{173152AA-0053-4C28-91D0-F233EF729FC2}" dt="2020-05-08T08:49:05.083" v="4025" actId="478"/>
          <ac:graphicFrameMkLst>
            <pc:docMk/>
            <pc:sldMk cId="1406280605" sldId="393"/>
            <ac:graphicFrameMk id="14" creationId="{9124C819-D36E-43B7-954A-248009E50E34}"/>
          </ac:graphicFrameMkLst>
        </pc:graphicFrameChg>
      </pc:sldChg>
      <pc:sldChg chg="addSp delSp modSp add">
        <pc:chgData name="峻軒 康" userId="9e73736f33edee0b" providerId="LiveId" clId="{173152AA-0053-4C28-91D0-F233EF729FC2}" dt="2020-05-11T08:28:44.600" v="5667"/>
        <pc:sldMkLst>
          <pc:docMk/>
          <pc:sldMk cId="3310413380" sldId="394"/>
        </pc:sldMkLst>
        <pc:spChg chg="del">
          <ac:chgData name="峻軒 康" userId="9e73736f33edee0b" providerId="LiveId" clId="{173152AA-0053-4C28-91D0-F233EF729FC2}" dt="2020-05-11T08:09:32.249" v="5616" actId="478"/>
          <ac:spMkLst>
            <pc:docMk/>
            <pc:sldMk cId="3310413380" sldId="394"/>
            <ac:spMk id="2" creationId="{389A4C1F-D8DD-48A5-AB19-206D32D04659}"/>
          </ac:spMkLst>
        </pc:spChg>
        <pc:spChg chg="del">
          <ac:chgData name="峻軒 康" userId="9e73736f33edee0b" providerId="LiveId" clId="{173152AA-0053-4C28-91D0-F233EF729FC2}" dt="2020-05-11T08:09:33.200" v="5617" actId="478"/>
          <ac:spMkLst>
            <pc:docMk/>
            <pc:sldMk cId="3310413380" sldId="394"/>
            <ac:spMk id="3" creationId="{64490629-4224-4C7C-A53A-686FADD61425}"/>
          </ac:spMkLst>
        </pc:spChg>
        <pc:spChg chg="add mod">
          <ac:chgData name="峻軒 康" userId="9e73736f33edee0b" providerId="LiveId" clId="{173152AA-0053-4C28-91D0-F233EF729FC2}" dt="2020-05-11T08:09:43.386" v="5631"/>
          <ac:spMkLst>
            <pc:docMk/>
            <pc:sldMk cId="3310413380" sldId="394"/>
            <ac:spMk id="7" creationId="{04087226-7190-425C-AC04-284F386A02B8}"/>
          </ac:spMkLst>
        </pc:spChg>
        <pc:grpChg chg="add">
          <ac:chgData name="峻軒 康" userId="9e73736f33edee0b" providerId="LiveId" clId="{173152AA-0053-4C28-91D0-F233EF729FC2}" dt="2020-05-11T08:09:37.727" v="5618"/>
          <ac:grpSpMkLst>
            <pc:docMk/>
            <pc:sldMk cId="3310413380" sldId="394"/>
            <ac:grpSpMk id="4" creationId="{57CC4049-C270-4F78-A13A-0DEEB37C3BD2}"/>
          </ac:grpSpMkLst>
        </pc:grpChg>
        <pc:graphicFrameChg chg="add mod modGraphic">
          <ac:chgData name="峻軒 康" userId="9e73736f33edee0b" providerId="LiveId" clId="{173152AA-0053-4C28-91D0-F233EF729FC2}" dt="2020-05-11T08:28:24.602" v="5665" actId="14734"/>
          <ac:graphicFrameMkLst>
            <pc:docMk/>
            <pc:sldMk cId="3310413380" sldId="394"/>
            <ac:graphicFrameMk id="8" creationId="{6E21DC93-764F-4BF1-9B49-DBD88A94C46D}"/>
          </ac:graphicFrameMkLst>
        </pc:graphicFrameChg>
        <pc:graphicFrameChg chg="add del mod">
          <ac:chgData name="峻軒 康" userId="9e73736f33edee0b" providerId="LiveId" clId="{173152AA-0053-4C28-91D0-F233EF729FC2}" dt="2020-05-11T08:26:31.125" v="5640"/>
          <ac:graphicFrameMkLst>
            <pc:docMk/>
            <pc:sldMk cId="3310413380" sldId="394"/>
            <ac:graphicFrameMk id="9" creationId="{5CDCB4F4-410D-441C-B6F6-46B2A54E780E}"/>
          </ac:graphicFrameMkLst>
        </pc:graphicFrameChg>
        <pc:graphicFrameChg chg="add del mod">
          <ac:chgData name="峻軒 康" userId="9e73736f33edee0b" providerId="LiveId" clId="{173152AA-0053-4C28-91D0-F233EF729FC2}" dt="2020-05-11T08:26:44.495" v="5645"/>
          <ac:graphicFrameMkLst>
            <pc:docMk/>
            <pc:sldMk cId="3310413380" sldId="394"/>
            <ac:graphicFrameMk id="10" creationId="{6EA2BACC-20D8-4BFE-BE0C-5E133FB6579C}"/>
          </ac:graphicFrameMkLst>
        </pc:graphicFrameChg>
        <pc:graphicFrameChg chg="add del mod">
          <ac:chgData name="峻軒 康" userId="9e73736f33edee0b" providerId="LiveId" clId="{173152AA-0053-4C28-91D0-F233EF729FC2}" dt="2020-05-11T08:26:53.488" v="5648"/>
          <ac:graphicFrameMkLst>
            <pc:docMk/>
            <pc:sldMk cId="3310413380" sldId="394"/>
            <ac:graphicFrameMk id="11" creationId="{01A92E0D-B5FF-4154-AE5A-5C0AAED6294B}"/>
          </ac:graphicFrameMkLst>
        </pc:graphicFrameChg>
        <pc:graphicFrameChg chg="add del mod">
          <ac:chgData name="峻軒 康" userId="9e73736f33edee0b" providerId="LiveId" clId="{173152AA-0053-4C28-91D0-F233EF729FC2}" dt="2020-05-11T08:27:19.359" v="5655"/>
          <ac:graphicFrameMkLst>
            <pc:docMk/>
            <pc:sldMk cId="3310413380" sldId="394"/>
            <ac:graphicFrameMk id="12" creationId="{EC784EC4-478C-4D35-9771-6C6499E57A17}"/>
          </ac:graphicFrameMkLst>
        </pc:graphicFrameChg>
        <pc:graphicFrameChg chg="add del mod">
          <ac:chgData name="峻軒 康" userId="9e73736f33edee0b" providerId="LiveId" clId="{173152AA-0053-4C28-91D0-F233EF729FC2}" dt="2020-05-11T08:27:36.841" v="5657"/>
          <ac:graphicFrameMkLst>
            <pc:docMk/>
            <pc:sldMk cId="3310413380" sldId="394"/>
            <ac:graphicFrameMk id="13" creationId="{0480F9EF-5DAB-4348-8B45-DBDBA210C7D0}"/>
          </ac:graphicFrameMkLst>
        </pc:graphicFrameChg>
        <pc:graphicFrameChg chg="add del mod">
          <ac:chgData name="峻軒 康" userId="9e73736f33edee0b" providerId="LiveId" clId="{173152AA-0053-4C28-91D0-F233EF729FC2}" dt="2020-05-11T08:28:44.600" v="5667"/>
          <ac:graphicFrameMkLst>
            <pc:docMk/>
            <pc:sldMk cId="3310413380" sldId="394"/>
            <ac:graphicFrameMk id="14" creationId="{6D734BAB-A707-4CF3-BDF3-C6D9B7735B96}"/>
          </ac:graphicFrameMkLst>
        </pc:graphicFrameChg>
      </pc:sldChg>
      <pc:sldChg chg="addSp delSp modSp add">
        <pc:chgData name="峻軒 康" userId="9e73736f33edee0b" providerId="LiveId" clId="{173152AA-0053-4C28-91D0-F233EF729FC2}" dt="2020-05-12T06:36:52.569" v="7974" actId="122"/>
        <pc:sldMkLst>
          <pc:docMk/>
          <pc:sldMk cId="1797559007" sldId="395"/>
        </pc:sldMkLst>
        <pc:spChg chg="add del">
          <ac:chgData name="峻軒 康" userId="9e73736f33edee0b" providerId="LiveId" clId="{173152AA-0053-4C28-91D0-F233EF729FC2}" dt="2020-05-12T05:59:05.940" v="7753"/>
          <ac:spMkLst>
            <pc:docMk/>
            <pc:sldMk cId="1797559007" sldId="395"/>
            <ac:spMk id="2" creationId="{289637AA-D4F4-47CF-B85F-DA22406A7440}"/>
          </ac:spMkLst>
        </pc:spChg>
        <pc:spChg chg="del">
          <ac:chgData name="峻軒 康" userId="9e73736f33edee0b" providerId="LiveId" clId="{173152AA-0053-4C28-91D0-F233EF729FC2}" dt="2020-05-11T09:05:57.071" v="5998" actId="478"/>
          <ac:spMkLst>
            <pc:docMk/>
            <pc:sldMk cId="1797559007" sldId="395"/>
            <ac:spMk id="2" creationId="{6F00001F-36E6-4657-A362-8360661579FE}"/>
          </ac:spMkLst>
        </pc:spChg>
        <pc:spChg chg="del">
          <ac:chgData name="峻軒 康" userId="9e73736f33edee0b" providerId="LiveId" clId="{173152AA-0053-4C28-91D0-F233EF729FC2}" dt="2020-05-11T09:05:58.297" v="5999" actId="478"/>
          <ac:spMkLst>
            <pc:docMk/>
            <pc:sldMk cId="1797559007" sldId="395"/>
            <ac:spMk id="3" creationId="{B158EB9A-20F9-4662-A1E0-D3AA4D293F26}"/>
          </ac:spMkLst>
        </pc:spChg>
        <pc:spChg chg="add del">
          <ac:chgData name="峻軒 康" userId="9e73736f33edee0b" providerId="LiveId" clId="{173152AA-0053-4C28-91D0-F233EF729FC2}" dt="2020-05-12T05:55:03.729" v="7712" actId="478"/>
          <ac:spMkLst>
            <pc:docMk/>
            <pc:sldMk cId="1797559007" sldId="395"/>
            <ac:spMk id="4" creationId="{B09D8847-EDAD-41EF-8465-20F9E277F2E7}"/>
          </ac:spMkLst>
        </pc:spChg>
        <pc:spChg chg="add del">
          <ac:chgData name="峻軒 康" userId="9e73736f33edee0b" providerId="LiveId" clId="{173152AA-0053-4C28-91D0-F233EF729FC2}" dt="2020-05-12T05:56:40.477" v="7729" actId="478"/>
          <ac:spMkLst>
            <pc:docMk/>
            <pc:sldMk cId="1797559007" sldId="395"/>
            <ac:spMk id="5" creationId="{D84E4E34-CBBE-4A99-B102-B15B69EDEB17}"/>
          </ac:spMkLst>
        </pc:spChg>
        <pc:spChg chg="add mod">
          <ac:chgData name="峻軒 康" userId="9e73736f33edee0b" providerId="LiveId" clId="{173152AA-0053-4C28-91D0-F233EF729FC2}" dt="2020-05-12T06:23:57.838" v="7871" actId="1076"/>
          <ac:spMkLst>
            <pc:docMk/>
            <pc:sldMk cId="1797559007" sldId="395"/>
            <ac:spMk id="9" creationId="{7431FBBD-9940-436D-81A3-230656A0C204}"/>
          </ac:spMkLst>
        </pc:spChg>
        <pc:spChg chg="add mod">
          <ac:chgData name="峻軒 康" userId="9e73736f33edee0b" providerId="LiveId" clId="{173152AA-0053-4C28-91D0-F233EF729FC2}" dt="2020-05-12T06:23:59.442" v="7872" actId="1076"/>
          <ac:spMkLst>
            <pc:docMk/>
            <pc:sldMk cId="1797559007" sldId="395"/>
            <ac:spMk id="10" creationId="{5166F78B-F483-4B79-93F8-B88B67CDB6B9}"/>
          </ac:spMkLst>
        </pc:spChg>
        <pc:spChg chg="add mod">
          <ac:chgData name="峻軒 康" userId="9e73736f33edee0b" providerId="LiveId" clId="{173152AA-0053-4C28-91D0-F233EF729FC2}" dt="2020-05-12T06:36:52.569" v="7974" actId="122"/>
          <ac:spMkLst>
            <pc:docMk/>
            <pc:sldMk cId="1797559007" sldId="395"/>
            <ac:spMk id="11" creationId="{84B8E115-D459-4BAC-A293-CB1785BD1CD1}"/>
          </ac:spMkLst>
        </pc:spChg>
        <pc:grpChg chg="add">
          <ac:chgData name="峻軒 康" userId="9e73736f33edee0b" providerId="LiveId" clId="{173152AA-0053-4C28-91D0-F233EF729FC2}" dt="2020-05-11T09:06:06.236" v="6001"/>
          <ac:grpSpMkLst>
            <pc:docMk/>
            <pc:sldMk cId="1797559007" sldId="395"/>
            <ac:grpSpMk id="6" creationId="{2E624629-ABA4-4B6B-B8B2-A5101BB6419D}"/>
          </ac:grpSpMkLst>
        </pc:grpChg>
        <pc:graphicFrameChg chg="add mod modGraphic">
          <ac:chgData name="峻軒 康" userId="9e73736f33edee0b" providerId="LiveId" clId="{173152AA-0053-4C28-91D0-F233EF729FC2}" dt="2020-05-12T06:24:11.075" v="7875" actId="14100"/>
          <ac:graphicFrameMkLst>
            <pc:docMk/>
            <pc:sldMk cId="1797559007" sldId="395"/>
            <ac:graphicFrameMk id="3" creationId="{5FEC2FAB-0B87-4B14-80A5-93774E91091E}"/>
          </ac:graphicFrameMkLst>
        </pc:graphicFrameChg>
      </pc:sldChg>
      <pc:sldChg chg="addSp delSp modSp add">
        <pc:chgData name="峻軒 康" userId="9e73736f33edee0b" providerId="LiveId" clId="{173152AA-0053-4C28-91D0-F233EF729FC2}" dt="2020-05-12T14:32:32.055" v="8536" actId="403"/>
        <pc:sldMkLst>
          <pc:docMk/>
          <pc:sldMk cId="2862963017" sldId="396"/>
        </pc:sldMkLst>
        <pc:spChg chg="del">
          <ac:chgData name="峻軒 康" userId="9e73736f33edee0b" providerId="LiveId" clId="{173152AA-0053-4C28-91D0-F233EF729FC2}" dt="2020-05-11T09:06:12.969" v="6003" actId="478"/>
          <ac:spMkLst>
            <pc:docMk/>
            <pc:sldMk cId="2862963017" sldId="396"/>
            <ac:spMk id="2" creationId="{2F6601B1-2296-4238-844A-311891058A2E}"/>
          </ac:spMkLst>
        </pc:spChg>
        <pc:spChg chg="add mod">
          <ac:chgData name="峻軒 康" userId="9e73736f33edee0b" providerId="LiveId" clId="{173152AA-0053-4C28-91D0-F233EF729FC2}" dt="2020-05-12T14:32:32.055" v="8536" actId="403"/>
          <ac:spMkLst>
            <pc:docMk/>
            <pc:sldMk cId="2862963017" sldId="396"/>
            <ac:spMk id="2" creationId="{BC3082D9-4EB2-42B5-A527-041C5041C596}"/>
          </ac:spMkLst>
        </pc:spChg>
        <pc:spChg chg="del">
          <ac:chgData name="峻軒 康" userId="9e73736f33edee0b" providerId="LiveId" clId="{173152AA-0053-4C28-91D0-F233EF729FC2}" dt="2020-05-11T09:06:13.650" v="6004" actId="478"/>
          <ac:spMkLst>
            <pc:docMk/>
            <pc:sldMk cId="2862963017" sldId="396"/>
            <ac:spMk id="3" creationId="{14C9E12A-444C-4A9D-8FE9-9B71CC8471A6}"/>
          </ac:spMkLst>
        </pc:spChg>
        <pc:spChg chg="mod">
          <ac:chgData name="峻軒 康" userId="9e73736f33edee0b" providerId="LiveId" clId="{173152AA-0053-4C28-91D0-F233EF729FC2}" dt="2020-05-12T06:27:52.891" v="7950" actId="1076"/>
          <ac:spMkLst>
            <pc:docMk/>
            <pc:sldMk cId="2862963017" sldId="396"/>
            <ac:spMk id="6" creationId="{9F148C02-1969-45D7-8065-87E6FD9059A8}"/>
          </ac:spMkLst>
        </pc:spChg>
        <pc:spChg chg="add mod">
          <ac:chgData name="峻軒 康" userId="9e73736f33edee0b" providerId="LiveId" clId="{173152AA-0053-4C28-91D0-F233EF729FC2}" dt="2020-05-12T13:18:28.591" v="8367"/>
          <ac:spMkLst>
            <pc:docMk/>
            <pc:sldMk cId="2862963017" sldId="396"/>
            <ac:spMk id="7" creationId="{5EBE4DB9-86B5-49E9-911C-4B14AE13C40E}"/>
          </ac:spMkLst>
        </pc:spChg>
        <pc:grpChg chg="add">
          <ac:chgData name="峻軒 康" userId="9e73736f33edee0b" providerId="LiveId" clId="{173152AA-0053-4C28-91D0-F233EF729FC2}" dt="2020-05-11T09:06:14.800" v="6005"/>
          <ac:grpSpMkLst>
            <pc:docMk/>
            <pc:sldMk cId="2862963017" sldId="396"/>
            <ac:grpSpMk id="4" creationId="{1C78FEB2-0DFC-48AA-AB2B-8A329C009B80}"/>
          </ac:grpSpMkLst>
        </pc:grpChg>
      </pc:sldChg>
      <pc:sldChg chg="add del">
        <pc:chgData name="峻軒 康" userId="9e73736f33edee0b" providerId="LiveId" clId="{173152AA-0053-4C28-91D0-F233EF729FC2}" dt="2020-05-12T06:27:55.536" v="7951" actId="2696"/>
        <pc:sldMkLst>
          <pc:docMk/>
          <pc:sldMk cId="2136442494" sldId="397"/>
        </pc:sldMkLst>
      </pc:sldChg>
      <pc:sldChg chg="add del">
        <pc:chgData name="峻軒 康" userId="9e73736f33edee0b" providerId="LiveId" clId="{173152AA-0053-4C28-91D0-F233EF729FC2}" dt="2020-05-12T06:27:56.791" v="7952" actId="2696"/>
        <pc:sldMkLst>
          <pc:docMk/>
          <pc:sldMk cId="3462269435" sldId="398"/>
        </pc:sldMkLst>
      </pc:sldChg>
      <pc:sldChg chg="add del">
        <pc:chgData name="峻軒 康" userId="9e73736f33edee0b" providerId="LiveId" clId="{173152AA-0053-4C28-91D0-F233EF729FC2}" dt="2020-05-12T06:27:57.433" v="7953" actId="2696"/>
        <pc:sldMkLst>
          <pc:docMk/>
          <pc:sldMk cId="233729531" sldId="399"/>
        </pc:sldMkLst>
      </pc:sldChg>
      <pc:sldChg chg="add del">
        <pc:chgData name="峻軒 康" userId="9e73736f33edee0b" providerId="LiveId" clId="{173152AA-0053-4C28-91D0-F233EF729FC2}" dt="2020-05-12T06:27:57.963" v="7954" actId="2696"/>
        <pc:sldMkLst>
          <pc:docMk/>
          <pc:sldMk cId="2242801756" sldId="400"/>
        </pc:sldMkLst>
      </pc:sldChg>
      <pc:sldChg chg="add del">
        <pc:chgData name="峻軒 康" userId="9e73736f33edee0b" providerId="LiveId" clId="{173152AA-0053-4C28-91D0-F233EF729FC2}" dt="2020-05-12T06:27:58.518" v="7955" actId="2696"/>
        <pc:sldMkLst>
          <pc:docMk/>
          <pc:sldMk cId="1362533957" sldId="401"/>
        </pc:sldMkLst>
      </pc:sldChg>
      <pc:sldChg chg="addSp delSp modSp add modAnim">
        <pc:chgData name="峻軒 康" userId="9e73736f33edee0b" providerId="LiveId" clId="{173152AA-0053-4C28-91D0-F233EF729FC2}" dt="2020-05-12T06:22:48.776" v="7859" actId="1076"/>
        <pc:sldMkLst>
          <pc:docMk/>
          <pc:sldMk cId="3721760930" sldId="402"/>
        </pc:sldMkLst>
        <pc:spChg chg="del">
          <ac:chgData name="峻軒 康" userId="9e73736f33edee0b" providerId="LiveId" clId="{173152AA-0053-4C28-91D0-F233EF729FC2}" dt="2020-05-12T06:22:41.643" v="7854" actId="478"/>
          <ac:spMkLst>
            <pc:docMk/>
            <pc:sldMk cId="3721760930" sldId="402"/>
            <ac:spMk id="12" creationId="{F2D90FC7-8F20-4F33-91D9-B67BFC762CB1}"/>
          </ac:spMkLst>
        </pc:spChg>
        <pc:spChg chg="add del">
          <ac:chgData name="峻軒 康" userId="9e73736f33edee0b" providerId="LiveId" clId="{173152AA-0053-4C28-91D0-F233EF729FC2}" dt="2020-05-11T14:09:37.614" v="6564"/>
          <ac:spMkLst>
            <pc:docMk/>
            <pc:sldMk cId="3721760930" sldId="402"/>
            <ac:spMk id="24" creationId="{F3AEA899-37A5-411A-97BC-9A81F4B82255}"/>
          </ac:spMkLst>
        </pc:spChg>
        <pc:spChg chg="mod topLvl">
          <ac:chgData name="峻軒 康" userId="9e73736f33edee0b" providerId="LiveId" clId="{173152AA-0053-4C28-91D0-F233EF729FC2}" dt="2020-05-12T06:22:48.776" v="7859" actId="1076"/>
          <ac:spMkLst>
            <pc:docMk/>
            <pc:sldMk cId="3721760930" sldId="402"/>
            <ac:spMk id="35" creationId="{0A653E53-8EA9-4F05-B996-784D3B72639D}"/>
          </ac:spMkLst>
        </pc:spChg>
        <pc:spChg chg="mod">
          <ac:chgData name="峻軒 康" userId="9e73736f33edee0b" providerId="LiveId" clId="{173152AA-0053-4C28-91D0-F233EF729FC2}" dt="2020-05-11T14:03:23.003" v="6544" actId="14100"/>
          <ac:spMkLst>
            <pc:docMk/>
            <pc:sldMk cId="3721760930" sldId="402"/>
            <ac:spMk id="40" creationId="{2B04AD52-97F3-4725-8E94-4F6624FC7E93}"/>
          </ac:spMkLst>
        </pc:spChg>
        <pc:spChg chg="mod">
          <ac:chgData name="峻軒 康" userId="9e73736f33edee0b" providerId="LiveId" clId="{173152AA-0053-4C28-91D0-F233EF729FC2}" dt="2020-05-11T14:03:36.773" v="6546" actId="20577"/>
          <ac:spMkLst>
            <pc:docMk/>
            <pc:sldMk cId="3721760930" sldId="402"/>
            <ac:spMk id="44" creationId="{38608B30-1F59-4524-B4A3-322BB569BA67}"/>
          </ac:spMkLst>
        </pc:spChg>
        <pc:spChg chg="mod">
          <ac:chgData name="峻軒 康" userId="9e73736f33edee0b" providerId="LiveId" clId="{173152AA-0053-4C28-91D0-F233EF729FC2}" dt="2020-05-11T14:29:23.963" v="6813"/>
          <ac:spMkLst>
            <pc:docMk/>
            <pc:sldMk cId="3721760930" sldId="402"/>
            <ac:spMk id="46" creationId="{BC0B179A-ED6F-4701-AEC4-87B4E2E66021}"/>
          </ac:spMkLst>
        </pc:spChg>
        <pc:spChg chg="del topLvl">
          <ac:chgData name="峻軒 康" userId="9e73736f33edee0b" providerId="LiveId" clId="{173152AA-0053-4C28-91D0-F233EF729FC2}" dt="2020-05-12T06:22:43.456" v="7856" actId="478"/>
          <ac:spMkLst>
            <pc:docMk/>
            <pc:sldMk cId="3721760930" sldId="402"/>
            <ac:spMk id="48" creationId="{B91FF7BA-2450-4B97-892B-89D6176506BC}"/>
          </ac:spMkLst>
        </pc:spChg>
        <pc:spChg chg="mod">
          <ac:chgData name="峻軒 康" userId="9e73736f33edee0b" providerId="LiveId" clId="{173152AA-0053-4C28-91D0-F233EF729FC2}" dt="2020-05-11T14:09:04.608" v="6562" actId="1076"/>
          <ac:spMkLst>
            <pc:docMk/>
            <pc:sldMk cId="3721760930" sldId="402"/>
            <ac:spMk id="62" creationId="{20C8B76C-9070-4751-97AE-8BC0D135022A}"/>
          </ac:spMkLst>
        </pc:spChg>
        <pc:grpChg chg="del">
          <ac:chgData name="峻軒 康" userId="9e73736f33edee0b" providerId="LiveId" clId="{173152AA-0053-4C28-91D0-F233EF729FC2}" dt="2020-05-12T06:22:43.456" v="7856" actId="478"/>
          <ac:grpSpMkLst>
            <pc:docMk/>
            <pc:sldMk cId="3721760930" sldId="402"/>
            <ac:grpSpMk id="49" creationId="{29B753C1-373C-4802-BDED-B3B4812C169C}"/>
          </ac:grpSpMkLst>
        </pc:grpChg>
      </pc:sldChg>
      <pc:sldChg chg="addSp delSp modSp add modAnim">
        <pc:chgData name="峻軒 康" userId="9e73736f33edee0b" providerId="LiveId" clId="{173152AA-0053-4C28-91D0-F233EF729FC2}" dt="2020-05-12T06:22:38.574" v="7853" actId="1076"/>
        <pc:sldMkLst>
          <pc:docMk/>
          <pc:sldMk cId="1673559850" sldId="403"/>
        </pc:sldMkLst>
        <pc:spChg chg="del">
          <ac:chgData name="峻軒 康" userId="9e73736f33edee0b" providerId="LiveId" clId="{173152AA-0053-4C28-91D0-F233EF729FC2}" dt="2020-05-12T06:22:30.221" v="7848" actId="478"/>
          <ac:spMkLst>
            <pc:docMk/>
            <pc:sldMk cId="1673559850" sldId="403"/>
            <ac:spMk id="12" creationId="{F2D90FC7-8F20-4F33-91D9-B67BFC762CB1}"/>
          </ac:spMkLst>
        </pc:spChg>
        <pc:spChg chg="add del">
          <ac:chgData name="峻軒 康" userId="9e73736f33edee0b" providerId="LiveId" clId="{173152AA-0053-4C28-91D0-F233EF729FC2}" dt="2020-05-11T14:14:55.492" v="6664"/>
          <ac:spMkLst>
            <pc:docMk/>
            <pc:sldMk cId="1673559850" sldId="403"/>
            <ac:spMk id="27" creationId="{964AD7A4-B4BB-4860-AB0B-620990C396C1}"/>
          </ac:spMkLst>
        </pc:spChg>
        <pc:spChg chg="add del">
          <ac:chgData name="峻軒 康" userId="9e73736f33edee0b" providerId="LiveId" clId="{173152AA-0053-4C28-91D0-F233EF729FC2}" dt="2020-05-11T14:14:55.492" v="6664"/>
          <ac:spMkLst>
            <pc:docMk/>
            <pc:sldMk cId="1673559850" sldId="403"/>
            <ac:spMk id="31" creationId="{50FA02B0-8500-4F82-BFC3-8E2FBE271698}"/>
          </ac:spMkLst>
        </pc:spChg>
        <pc:spChg chg="add del">
          <ac:chgData name="峻軒 康" userId="9e73736f33edee0b" providerId="LiveId" clId="{173152AA-0053-4C28-91D0-F233EF729FC2}" dt="2020-05-11T14:14:55.492" v="6664"/>
          <ac:spMkLst>
            <pc:docMk/>
            <pc:sldMk cId="1673559850" sldId="403"/>
            <ac:spMk id="32" creationId="{8D8CFA32-317D-428D-B1A6-9E5DD9B05656}"/>
          </ac:spMkLst>
        </pc:spChg>
        <pc:spChg chg="add del">
          <ac:chgData name="峻軒 康" userId="9e73736f33edee0b" providerId="LiveId" clId="{173152AA-0053-4C28-91D0-F233EF729FC2}" dt="2020-05-11T14:14:55.492" v="6664"/>
          <ac:spMkLst>
            <pc:docMk/>
            <pc:sldMk cId="1673559850" sldId="403"/>
            <ac:spMk id="33" creationId="{D64E1546-B834-439E-8120-AA0CC762315C}"/>
          </ac:spMkLst>
        </pc:spChg>
        <pc:spChg chg="add del">
          <ac:chgData name="峻軒 康" userId="9e73736f33edee0b" providerId="LiveId" clId="{173152AA-0053-4C28-91D0-F233EF729FC2}" dt="2020-05-11T14:14:55.492" v="6664"/>
          <ac:spMkLst>
            <pc:docMk/>
            <pc:sldMk cId="1673559850" sldId="403"/>
            <ac:spMk id="34" creationId="{1068BE9F-6CEC-4E3A-A954-835D4A73029A}"/>
          </ac:spMkLst>
        </pc:spChg>
        <pc:spChg chg="mod topLvl">
          <ac:chgData name="峻軒 康" userId="9e73736f33edee0b" providerId="LiveId" clId="{173152AA-0053-4C28-91D0-F233EF729FC2}" dt="2020-05-12T06:22:38.574" v="7853" actId="1076"/>
          <ac:spMkLst>
            <pc:docMk/>
            <pc:sldMk cId="1673559850" sldId="403"/>
            <ac:spMk id="35" creationId="{0A653E53-8EA9-4F05-B996-784D3B72639D}"/>
          </ac:spMkLst>
        </pc:spChg>
        <pc:spChg chg="add del">
          <ac:chgData name="峻軒 康" userId="9e73736f33edee0b" providerId="LiveId" clId="{173152AA-0053-4C28-91D0-F233EF729FC2}" dt="2020-05-11T14:14:55.492" v="6664"/>
          <ac:spMkLst>
            <pc:docMk/>
            <pc:sldMk cId="1673559850" sldId="403"/>
            <ac:spMk id="36" creationId="{66D96049-8E91-4B55-ADC1-A090FD2F91DB}"/>
          </ac:spMkLst>
        </pc:spChg>
        <pc:spChg chg="add del">
          <ac:chgData name="峻軒 康" userId="9e73736f33edee0b" providerId="LiveId" clId="{173152AA-0053-4C28-91D0-F233EF729FC2}" dt="2020-05-11T14:14:55.492" v="6664"/>
          <ac:spMkLst>
            <pc:docMk/>
            <pc:sldMk cId="1673559850" sldId="403"/>
            <ac:spMk id="37" creationId="{1C6D0FD1-D490-4763-ADC8-63D6BE0493FD}"/>
          </ac:spMkLst>
        </pc:spChg>
        <pc:spChg chg="mod">
          <ac:chgData name="峻軒 康" userId="9e73736f33edee0b" providerId="LiveId" clId="{173152AA-0053-4C28-91D0-F233EF729FC2}" dt="2020-05-11T14:29:28.917" v="6820"/>
          <ac:spMkLst>
            <pc:docMk/>
            <pc:sldMk cId="1673559850" sldId="403"/>
            <ac:spMk id="46" creationId="{BC0B179A-ED6F-4701-AEC4-87B4E2E66021}"/>
          </ac:spMkLst>
        </pc:spChg>
        <pc:spChg chg="del topLvl">
          <ac:chgData name="峻軒 康" userId="9e73736f33edee0b" providerId="LiveId" clId="{173152AA-0053-4C28-91D0-F233EF729FC2}" dt="2020-05-12T06:22:31.878" v="7849" actId="478"/>
          <ac:spMkLst>
            <pc:docMk/>
            <pc:sldMk cId="1673559850" sldId="403"/>
            <ac:spMk id="48" creationId="{B91FF7BA-2450-4B97-892B-89D6176506BC}"/>
          </ac:spMkLst>
        </pc:spChg>
        <pc:spChg chg="mod">
          <ac:chgData name="峻軒 康" userId="9e73736f33edee0b" providerId="LiveId" clId="{173152AA-0053-4C28-91D0-F233EF729FC2}" dt="2020-05-12T05:49:49.300" v="7691"/>
          <ac:spMkLst>
            <pc:docMk/>
            <pc:sldMk cId="1673559850" sldId="403"/>
            <ac:spMk id="62" creationId="{20C8B76C-9070-4751-97AE-8BC0D135022A}"/>
          </ac:spMkLst>
        </pc:spChg>
        <pc:spChg chg="add del">
          <ac:chgData name="峻軒 康" userId="9e73736f33edee0b" providerId="LiveId" clId="{173152AA-0053-4C28-91D0-F233EF729FC2}" dt="2020-05-11T14:14:55.492" v="6664"/>
          <ac:spMkLst>
            <pc:docMk/>
            <pc:sldMk cId="1673559850" sldId="403"/>
            <ac:spMk id="63" creationId="{13266086-69CB-4B63-91D5-262A93F82ABA}"/>
          </ac:spMkLst>
        </pc:spChg>
        <pc:spChg chg="add del">
          <ac:chgData name="峻軒 康" userId="9e73736f33edee0b" providerId="LiveId" clId="{173152AA-0053-4C28-91D0-F233EF729FC2}" dt="2020-05-11T14:15:00.421" v="6666"/>
          <ac:spMkLst>
            <pc:docMk/>
            <pc:sldMk cId="1673559850" sldId="403"/>
            <ac:spMk id="67" creationId="{6A62719F-3F9B-4A9F-8518-9E31D94C4E1E}"/>
          </ac:spMkLst>
        </pc:spChg>
        <pc:spChg chg="add del">
          <ac:chgData name="峻軒 康" userId="9e73736f33edee0b" providerId="LiveId" clId="{173152AA-0053-4C28-91D0-F233EF729FC2}" dt="2020-05-11T14:15:00.421" v="6666"/>
          <ac:spMkLst>
            <pc:docMk/>
            <pc:sldMk cId="1673559850" sldId="403"/>
            <ac:spMk id="71" creationId="{C89B31AC-D1EF-4872-9DB4-9B346218C478}"/>
          </ac:spMkLst>
        </pc:spChg>
        <pc:spChg chg="add del">
          <ac:chgData name="峻軒 康" userId="9e73736f33edee0b" providerId="LiveId" clId="{173152AA-0053-4C28-91D0-F233EF729FC2}" dt="2020-05-11T14:15:00.421" v="6666"/>
          <ac:spMkLst>
            <pc:docMk/>
            <pc:sldMk cId="1673559850" sldId="403"/>
            <ac:spMk id="72" creationId="{2286BB71-D984-4711-83F5-BF52BC99638E}"/>
          </ac:spMkLst>
        </pc:spChg>
        <pc:spChg chg="add del">
          <ac:chgData name="峻軒 康" userId="9e73736f33edee0b" providerId="LiveId" clId="{173152AA-0053-4C28-91D0-F233EF729FC2}" dt="2020-05-11T14:15:00.421" v="6666"/>
          <ac:spMkLst>
            <pc:docMk/>
            <pc:sldMk cId="1673559850" sldId="403"/>
            <ac:spMk id="73" creationId="{7516C237-EA4F-49A3-AA1F-4A8CB20F2CE4}"/>
          </ac:spMkLst>
        </pc:spChg>
        <pc:spChg chg="add del">
          <ac:chgData name="峻軒 康" userId="9e73736f33edee0b" providerId="LiveId" clId="{173152AA-0053-4C28-91D0-F233EF729FC2}" dt="2020-05-11T14:15:00.421" v="6666"/>
          <ac:spMkLst>
            <pc:docMk/>
            <pc:sldMk cId="1673559850" sldId="403"/>
            <ac:spMk id="74" creationId="{0C974F5E-ACE7-42BE-9759-6D71663BE04F}"/>
          </ac:spMkLst>
        </pc:spChg>
        <pc:spChg chg="add del">
          <ac:chgData name="峻軒 康" userId="9e73736f33edee0b" providerId="LiveId" clId="{173152AA-0053-4C28-91D0-F233EF729FC2}" dt="2020-05-11T14:15:00.421" v="6666"/>
          <ac:spMkLst>
            <pc:docMk/>
            <pc:sldMk cId="1673559850" sldId="403"/>
            <ac:spMk id="75" creationId="{D4DD9ADC-CCC0-4B12-BE04-4ABEE2E7ACE7}"/>
          </ac:spMkLst>
        </pc:spChg>
        <pc:spChg chg="add del">
          <ac:chgData name="峻軒 康" userId="9e73736f33edee0b" providerId="LiveId" clId="{173152AA-0053-4C28-91D0-F233EF729FC2}" dt="2020-05-11T14:15:00.421" v="6666"/>
          <ac:spMkLst>
            <pc:docMk/>
            <pc:sldMk cId="1673559850" sldId="403"/>
            <ac:spMk id="76" creationId="{A139DE91-DD78-49DA-BE8B-3CB63F534512}"/>
          </ac:spMkLst>
        </pc:spChg>
        <pc:spChg chg="add del">
          <ac:chgData name="峻軒 康" userId="9e73736f33edee0b" providerId="LiveId" clId="{173152AA-0053-4C28-91D0-F233EF729FC2}" dt="2020-05-11T14:15:00.421" v="6666"/>
          <ac:spMkLst>
            <pc:docMk/>
            <pc:sldMk cId="1673559850" sldId="403"/>
            <ac:spMk id="85" creationId="{DCA6D465-4BF3-4066-B77F-00EC7C7F2102}"/>
          </ac:spMkLst>
        </pc:spChg>
        <pc:grpChg chg="add del">
          <ac:chgData name="峻軒 康" userId="9e73736f33edee0b" providerId="LiveId" clId="{173152AA-0053-4C28-91D0-F233EF729FC2}" dt="2020-05-11T14:14:55.492" v="6664"/>
          <ac:grpSpMkLst>
            <pc:docMk/>
            <pc:sldMk cId="1673559850" sldId="403"/>
            <ac:grpSpMk id="24" creationId="{A2D1CCC0-EA28-4664-8B3A-DF4DBC3937FB}"/>
          </ac:grpSpMkLst>
        </pc:grpChg>
        <pc:grpChg chg="add del">
          <ac:chgData name="峻軒 康" userId="9e73736f33edee0b" providerId="LiveId" clId="{173152AA-0053-4C28-91D0-F233EF729FC2}" dt="2020-05-11T14:14:55.492" v="6664"/>
          <ac:grpSpMkLst>
            <pc:docMk/>
            <pc:sldMk cId="1673559850" sldId="403"/>
            <ac:grpSpMk id="28" creationId="{9258684E-C04C-49CF-8442-873E1C33EC42}"/>
          </ac:grpSpMkLst>
        </pc:grpChg>
        <pc:grpChg chg="add del">
          <ac:chgData name="峻軒 康" userId="9e73736f33edee0b" providerId="LiveId" clId="{173152AA-0053-4C28-91D0-F233EF729FC2}" dt="2020-05-11T14:14:55.492" v="6664"/>
          <ac:grpSpMkLst>
            <pc:docMk/>
            <pc:sldMk cId="1673559850" sldId="403"/>
            <ac:grpSpMk id="41" creationId="{1FCAC296-205E-4E6A-A94E-056A6E6A1773}"/>
          </ac:grpSpMkLst>
        </pc:grpChg>
        <pc:grpChg chg="del">
          <ac:chgData name="峻軒 康" userId="9e73736f33edee0b" providerId="LiveId" clId="{173152AA-0053-4C28-91D0-F233EF729FC2}" dt="2020-05-12T06:22:31.878" v="7849" actId="478"/>
          <ac:grpSpMkLst>
            <pc:docMk/>
            <pc:sldMk cId="1673559850" sldId="403"/>
            <ac:grpSpMk id="49" creationId="{29B753C1-373C-4802-BDED-B3B4812C169C}"/>
          </ac:grpSpMkLst>
        </pc:grpChg>
        <pc:grpChg chg="add del">
          <ac:chgData name="峻軒 康" userId="9e73736f33edee0b" providerId="LiveId" clId="{173152AA-0053-4C28-91D0-F233EF729FC2}" dt="2020-05-11T14:15:00.421" v="6666"/>
          <ac:grpSpMkLst>
            <pc:docMk/>
            <pc:sldMk cId="1673559850" sldId="403"/>
            <ac:grpSpMk id="64" creationId="{9CD63F9D-4561-490A-BF9C-9B9C6C188C17}"/>
          </ac:grpSpMkLst>
        </pc:grpChg>
        <pc:grpChg chg="add del">
          <ac:chgData name="峻軒 康" userId="9e73736f33edee0b" providerId="LiveId" clId="{173152AA-0053-4C28-91D0-F233EF729FC2}" dt="2020-05-11T14:15:00.421" v="6666"/>
          <ac:grpSpMkLst>
            <pc:docMk/>
            <pc:sldMk cId="1673559850" sldId="403"/>
            <ac:grpSpMk id="68" creationId="{034C3B47-3B01-49E3-8E35-65CC1DF17C48}"/>
          </ac:grpSpMkLst>
        </pc:grpChg>
        <pc:grpChg chg="add del">
          <ac:chgData name="峻軒 康" userId="9e73736f33edee0b" providerId="LiveId" clId="{173152AA-0053-4C28-91D0-F233EF729FC2}" dt="2020-05-11T14:15:00.421" v="6666"/>
          <ac:grpSpMkLst>
            <pc:docMk/>
            <pc:sldMk cId="1673559850" sldId="403"/>
            <ac:grpSpMk id="79" creationId="{35D7F25A-54BB-4EBE-922C-C875D07D8389}"/>
          </ac:grpSpMkLst>
        </pc:grpChg>
        <pc:cxnChg chg="add del">
          <ac:chgData name="峻軒 康" userId="9e73736f33edee0b" providerId="LiveId" clId="{173152AA-0053-4C28-91D0-F233EF729FC2}" dt="2020-05-11T14:14:55.492" v="6664"/>
          <ac:cxnSpMkLst>
            <pc:docMk/>
            <pc:sldMk cId="1673559850" sldId="403"/>
            <ac:cxnSpMk id="38" creationId="{62B9F623-3210-404A-9CDE-EA787F4A2900}"/>
          </ac:cxnSpMkLst>
        </pc:cxnChg>
        <pc:cxnChg chg="add del">
          <ac:chgData name="峻軒 康" userId="9e73736f33edee0b" providerId="LiveId" clId="{173152AA-0053-4C28-91D0-F233EF729FC2}" dt="2020-05-11T14:14:55.492" v="6664"/>
          <ac:cxnSpMkLst>
            <pc:docMk/>
            <pc:sldMk cId="1673559850" sldId="403"/>
            <ac:cxnSpMk id="39" creationId="{1FD2816E-830A-40AB-A28A-1935D4A3EB38}"/>
          </ac:cxnSpMkLst>
        </pc:cxnChg>
        <pc:cxnChg chg="add del">
          <ac:chgData name="峻軒 康" userId="9e73736f33edee0b" providerId="LiveId" clId="{173152AA-0053-4C28-91D0-F233EF729FC2}" dt="2020-05-11T14:15:00.421" v="6666"/>
          <ac:cxnSpMkLst>
            <pc:docMk/>
            <pc:sldMk cId="1673559850" sldId="403"/>
            <ac:cxnSpMk id="77" creationId="{E499989F-063E-4CAE-9F50-3EDEF0DC8C0F}"/>
          </ac:cxnSpMkLst>
        </pc:cxnChg>
        <pc:cxnChg chg="add del">
          <ac:chgData name="峻軒 康" userId="9e73736f33edee0b" providerId="LiveId" clId="{173152AA-0053-4C28-91D0-F233EF729FC2}" dt="2020-05-11T14:15:00.421" v="6666"/>
          <ac:cxnSpMkLst>
            <pc:docMk/>
            <pc:sldMk cId="1673559850" sldId="403"/>
            <ac:cxnSpMk id="78" creationId="{DBB0BF5F-09C6-4A42-9948-3F65A4167C06}"/>
          </ac:cxnSpMkLst>
        </pc:cxnChg>
      </pc:sldChg>
      <pc:sldChg chg="addSp delSp modSp add modAnim">
        <pc:chgData name="峻軒 康" userId="9e73736f33edee0b" providerId="LiveId" clId="{173152AA-0053-4C28-91D0-F233EF729FC2}" dt="2020-05-12T06:22:27.788" v="7847" actId="1076"/>
        <pc:sldMkLst>
          <pc:docMk/>
          <pc:sldMk cId="428787924" sldId="404"/>
        </pc:sldMkLst>
        <pc:spChg chg="del">
          <ac:chgData name="峻軒 康" userId="9e73736f33edee0b" providerId="LiveId" clId="{173152AA-0053-4C28-91D0-F233EF729FC2}" dt="2020-05-11T14:15:06.251" v="6668" actId="478"/>
          <ac:spMkLst>
            <pc:docMk/>
            <pc:sldMk cId="428787924" sldId="404"/>
            <ac:spMk id="2" creationId="{A9F2B16E-161D-4D4F-9CBD-FC021B116293}"/>
          </ac:spMkLst>
        </pc:spChg>
        <pc:spChg chg="del">
          <ac:chgData name="峻軒 康" userId="9e73736f33edee0b" providerId="LiveId" clId="{173152AA-0053-4C28-91D0-F233EF729FC2}" dt="2020-05-11T14:15:09.614" v="6669" actId="478"/>
          <ac:spMkLst>
            <pc:docMk/>
            <pc:sldMk cId="428787924" sldId="404"/>
            <ac:spMk id="3" creationId="{E6A15BDF-3C0F-42B5-9AFB-D148C4742F0D}"/>
          </ac:spMkLst>
        </pc:spChg>
        <pc:spChg chg="add del">
          <ac:chgData name="峻軒 康" userId="9e73736f33edee0b" providerId="LiveId" clId="{173152AA-0053-4C28-91D0-F233EF729FC2}" dt="2020-05-12T06:22:18.365" v="7843" actId="478"/>
          <ac:spMkLst>
            <pc:docMk/>
            <pc:sldMk cId="428787924" sldId="404"/>
            <ac:spMk id="7" creationId="{DAB41D18-2D47-4060-9829-21A293F7D647}"/>
          </ac:spMkLst>
        </pc:spChg>
        <pc:spChg chg="del topLvl">
          <ac:chgData name="峻軒 康" userId="9e73736f33edee0b" providerId="LiveId" clId="{173152AA-0053-4C28-91D0-F233EF729FC2}" dt="2020-05-12T06:22:21.508" v="7844" actId="478"/>
          <ac:spMkLst>
            <pc:docMk/>
            <pc:sldMk cId="428787924" sldId="404"/>
            <ac:spMk id="9" creationId="{CEE02418-502B-479D-A072-CE4168A0CFC9}"/>
          </ac:spMkLst>
        </pc:spChg>
        <pc:spChg chg="mod topLvl">
          <ac:chgData name="峻軒 康" userId="9e73736f33edee0b" providerId="LiveId" clId="{173152AA-0053-4C28-91D0-F233EF729FC2}" dt="2020-05-12T06:22:27.788" v="7847" actId="1076"/>
          <ac:spMkLst>
            <pc:docMk/>
            <pc:sldMk cId="428787924" sldId="404"/>
            <ac:spMk id="10" creationId="{F34E1F71-4A95-4A1C-893D-7D9B44C64689}"/>
          </ac:spMkLst>
        </pc:spChg>
        <pc:spChg chg="add mod">
          <ac:chgData name="峻軒 康" userId="9e73736f33edee0b" providerId="LiveId" clId="{173152AA-0053-4C28-91D0-F233EF729FC2}" dt="2020-05-11T14:18:42.208" v="6700" actId="14100"/>
          <ac:spMkLst>
            <pc:docMk/>
            <pc:sldMk cId="428787924" sldId="404"/>
            <ac:spMk id="11" creationId="{681ACB0F-96A4-4C7A-8008-3A04D8A9D9FF}"/>
          </ac:spMkLst>
        </pc:spChg>
        <pc:spChg chg="add">
          <ac:chgData name="峻軒 康" userId="9e73736f33edee0b" providerId="LiveId" clId="{173152AA-0053-4C28-91D0-F233EF729FC2}" dt="2020-05-11T14:15:10.647" v="6670"/>
          <ac:spMkLst>
            <pc:docMk/>
            <pc:sldMk cId="428787924" sldId="404"/>
            <ac:spMk id="12" creationId="{519FA68D-0E64-4814-8228-1C318D02A255}"/>
          </ac:spMkLst>
        </pc:spChg>
        <pc:spChg chg="add mod">
          <ac:chgData name="峻軒 康" userId="9e73736f33edee0b" providerId="LiveId" clId="{173152AA-0053-4C28-91D0-F233EF729FC2}" dt="2020-05-11T14:19:44.013" v="6710" actId="122"/>
          <ac:spMkLst>
            <pc:docMk/>
            <pc:sldMk cId="428787924" sldId="404"/>
            <ac:spMk id="13" creationId="{6C3ECF33-1F0C-41FF-A77D-B2A4D07FAD1E}"/>
          </ac:spMkLst>
        </pc:spChg>
        <pc:spChg chg="add">
          <ac:chgData name="峻軒 康" userId="9e73736f33edee0b" providerId="LiveId" clId="{173152AA-0053-4C28-91D0-F233EF729FC2}" dt="2020-05-11T14:15:10.647" v="6670"/>
          <ac:spMkLst>
            <pc:docMk/>
            <pc:sldMk cId="428787924" sldId="404"/>
            <ac:spMk id="14" creationId="{2578663F-96F0-48F7-B4C7-DFCF0303DED0}"/>
          </ac:spMkLst>
        </pc:spChg>
        <pc:spChg chg="add mod">
          <ac:chgData name="峻軒 康" userId="9e73736f33edee0b" providerId="LiveId" clId="{173152AA-0053-4C28-91D0-F233EF729FC2}" dt="2020-05-11T14:22:49.025" v="6748" actId="20577"/>
          <ac:spMkLst>
            <pc:docMk/>
            <pc:sldMk cId="428787924" sldId="404"/>
            <ac:spMk id="15" creationId="{DE16EFF8-2579-41E6-9930-CC5EF418D53B}"/>
          </ac:spMkLst>
        </pc:spChg>
        <pc:spChg chg="add">
          <ac:chgData name="峻軒 康" userId="9e73736f33edee0b" providerId="LiveId" clId="{173152AA-0053-4C28-91D0-F233EF729FC2}" dt="2020-05-11T14:15:10.647" v="6670"/>
          <ac:spMkLst>
            <pc:docMk/>
            <pc:sldMk cId="428787924" sldId="404"/>
            <ac:spMk id="16" creationId="{90E6EF2E-D108-40DC-AE81-B778DE60D8B2}"/>
          </ac:spMkLst>
        </pc:spChg>
        <pc:spChg chg="add mod">
          <ac:chgData name="峻軒 康" userId="9e73736f33edee0b" providerId="LiveId" clId="{173152AA-0053-4C28-91D0-F233EF729FC2}" dt="2020-05-12T05:50:15.243" v="7692" actId="1076"/>
          <ac:spMkLst>
            <pc:docMk/>
            <pc:sldMk cId="428787924" sldId="404"/>
            <ac:spMk id="25" creationId="{A70C9F56-FA7C-459B-868F-07494DA332D9}"/>
          </ac:spMkLst>
        </pc:spChg>
        <pc:grpChg chg="add">
          <ac:chgData name="峻軒 康" userId="9e73736f33edee0b" providerId="LiveId" clId="{173152AA-0053-4C28-91D0-F233EF729FC2}" dt="2020-05-11T14:15:10.647" v="6670"/>
          <ac:grpSpMkLst>
            <pc:docMk/>
            <pc:sldMk cId="428787924" sldId="404"/>
            <ac:grpSpMk id="4" creationId="{97BF6114-4037-49FE-9F38-000223E43196}"/>
          </ac:grpSpMkLst>
        </pc:grpChg>
        <pc:grpChg chg="add del">
          <ac:chgData name="峻軒 康" userId="9e73736f33edee0b" providerId="LiveId" clId="{173152AA-0053-4C28-91D0-F233EF729FC2}" dt="2020-05-12T06:22:21.508" v="7844" actId="478"/>
          <ac:grpSpMkLst>
            <pc:docMk/>
            <pc:sldMk cId="428787924" sldId="404"/>
            <ac:grpSpMk id="8" creationId="{58858A19-4A63-4795-B8FA-3473B0026D2E}"/>
          </ac:grpSpMkLst>
        </pc:grpChg>
        <pc:grpChg chg="add">
          <ac:chgData name="峻軒 康" userId="9e73736f33edee0b" providerId="LiveId" clId="{173152AA-0053-4C28-91D0-F233EF729FC2}" dt="2020-05-11T14:15:10.647" v="6670"/>
          <ac:grpSpMkLst>
            <pc:docMk/>
            <pc:sldMk cId="428787924" sldId="404"/>
            <ac:grpSpMk id="19" creationId="{F925F476-516D-44DF-9DE9-1E1E591B13B2}"/>
          </ac:grpSpMkLst>
        </pc:grpChg>
        <pc:cxnChg chg="add">
          <ac:chgData name="峻軒 康" userId="9e73736f33edee0b" providerId="LiveId" clId="{173152AA-0053-4C28-91D0-F233EF729FC2}" dt="2020-05-11T14:15:10.647" v="6670"/>
          <ac:cxnSpMkLst>
            <pc:docMk/>
            <pc:sldMk cId="428787924" sldId="404"/>
            <ac:cxnSpMk id="17" creationId="{723F58EB-0E54-4902-BB7E-3D5FB14EFEE8}"/>
          </ac:cxnSpMkLst>
        </pc:cxnChg>
        <pc:cxnChg chg="add">
          <ac:chgData name="峻軒 康" userId="9e73736f33edee0b" providerId="LiveId" clId="{173152AA-0053-4C28-91D0-F233EF729FC2}" dt="2020-05-11T14:15:10.647" v="6670"/>
          <ac:cxnSpMkLst>
            <pc:docMk/>
            <pc:sldMk cId="428787924" sldId="404"/>
            <ac:cxnSpMk id="18" creationId="{F11759EE-991F-4A51-A34E-F83005F0BE59}"/>
          </ac:cxnSpMkLst>
        </pc:cxnChg>
      </pc:sldChg>
      <pc:sldChg chg="delSp modSp add">
        <pc:chgData name="峻軒 康" userId="9e73736f33edee0b" providerId="LiveId" clId="{173152AA-0053-4C28-91D0-F233EF729FC2}" dt="2020-05-12T06:22:16.534" v="7842" actId="1076"/>
        <pc:sldMkLst>
          <pc:docMk/>
          <pc:sldMk cId="1657014006" sldId="405"/>
        </pc:sldMkLst>
        <pc:spChg chg="del">
          <ac:chgData name="峻軒 康" userId="9e73736f33edee0b" providerId="LiveId" clId="{173152AA-0053-4C28-91D0-F233EF729FC2}" dt="2020-05-12T06:22:08.795" v="7838" actId="478"/>
          <ac:spMkLst>
            <pc:docMk/>
            <pc:sldMk cId="1657014006" sldId="405"/>
            <ac:spMk id="12" creationId="{F2D90FC7-8F20-4F33-91D9-B67BFC762CB1}"/>
          </ac:spMkLst>
        </pc:spChg>
        <pc:spChg chg="mod topLvl">
          <ac:chgData name="峻軒 康" userId="9e73736f33edee0b" providerId="LiveId" clId="{173152AA-0053-4C28-91D0-F233EF729FC2}" dt="2020-05-12T06:22:16.534" v="7842" actId="1076"/>
          <ac:spMkLst>
            <pc:docMk/>
            <pc:sldMk cId="1657014006" sldId="405"/>
            <ac:spMk id="35" creationId="{0A653E53-8EA9-4F05-B996-784D3B72639D}"/>
          </ac:spMkLst>
        </pc:spChg>
        <pc:spChg chg="mod">
          <ac:chgData name="峻軒 康" userId="9e73736f33edee0b" providerId="LiveId" clId="{173152AA-0053-4C28-91D0-F233EF729FC2}" dt="2020-05-12T05:51:14.027" v="7697" actId="20577"/>
          <ac:spMkLst>
            <pc:docMk/>
            <pc:sldMk cId="1657014006" sldId="405"/>
            <ac:spMk id="40" creationId="{2B04AD52-97F3-4725-8E94-4F6624FC7E93}"/>
          </ac:spMkLst>
        </pc:spChg>
        <pc:spChg chg="mod">
          <ac:chgData name="峻軒 康" userId="9e73736f33edee0b" providerId="LiveId" clId="{173152AA-0053-4C28-91D0-F233EF729FC2}" dt="2020-05-11T14:30:48.778" v="6853" actId="207"/>
          <ac:spMkLst>
            <pc:docMk/>
            <pc:sldMk cId="1657014006" sldId="405"/>
            <ac:spMk id="44" creationId="{38608B30-1F59-4524-B4A3-322BB569BA67}"/>
          </ac:spMkLst>
        </pc:spChg>
        <pc:spChg chg="mod">
          <ac:chgData name="峻軒 康" userId="9e73736f33edee0b" providerId="LiveId" clId="{173152AA-0053-4C28-91D0-F233EF729FC2}" dt="2020-05-11T14:29:37.090" v="6827"/>
          <ac:spMkLst>
            <pc:docMk/>
            <pc:sldMk cId="1657014006" sldId="405"/>
            <ac:spMk id="46" creationId="{BC0B179A-ED6F-4701-AEC4-87B4E2E66021}"/>
          </ac:spMkLst>
        </pc:spChg>
        <pc:spChg chg="del topLvl">
          <ac:chgData name="峻軒 康" userId="9e73736f33edee0b" providerId="LiveId" clId="{173152AA-0053-4C28-91D0-F233EF729FC2}" dt="2020-05-12T06:22:10.726" v="7839" actId="478"/>
          <ac:spMkLst>
            <pc:docMk/>
            <pc:sldMk cId="1657014006" sldId="405"/>
            <ac:spMk id="48" creationId="{B91FF7BA-2450-4B97-892B-89D6176506BC}"/>
          </ac:spMkLst>
        </pc:spChg>
        <pc:spChg chg="mod">
          <ac:chgData name="峻軒 康" userId="9e73736f33edee0b" providerId="LiveId" clId="{173152AA-0053-4C28-91D0-F233EF729FC2}" dt="2020-05-11T14:56:58.898" v="6935" actId="1076"/>
          <ac:spMkLst>
            <pc:docMk/>
            <pc:sldMk cId="1657014006" sldId="405"/>
            <ac:spMk id="62" creationId="{20C8B76C-9070-4751-97AE-8BC0D135022A}"/>
          </ac:spMkLst>
        </pc:spChg>
        <pc:grpChg chg="del">
          <ac:chgData name="峻軒 康" userId="9e73736f33edee0b" providerId="LiveId" clId="{173152AA-0053-4C28-91D0-F233EF729FC2}" dt="2020-05-12T06:22:10.726" v="7839" actId="478"/>
          <ac:grpSpMkLst>
            <pc:docMk/>
            <pc:sldMk cId="1657014006" sldId="405"/>
            <ac:grpSpMk id="49" creationId="{29B753C1-373C-4802-BDED-B3B4812C169C}"/>
          </ac:grpSpMkLst>
        </pc:grpChg>
      </pc:sldChg>
      <pc:sldChg chg="delSp modSp add">
        <pc:chgData name="峻軒 康" userId="9e73736f33edee0b" providerId="LiveId" clId="{173152AA-0053-4C28-91D0-F233EF729FC2}" dt="2020-05-12T06:21:53.318" v="7831" actId="1076"/>
        <pc:sldMkLst>
          <pc:docMk/>
          <pc:sldMk cId="2231489650" sldId="406"/>
        </pc:sldMkLst>
        <pc:spChg chg="del">
          <ac:chgData name="峻軒 康" userId="9e73736f33edee0b" providerId="LiveId" clId="{173152AA-0053-4C28-91D0-F233EF729FC2}" dt="2020-05-12T06:21:44.075" v="7826" actId="478"/>
          <ac:spMkLst>
            <pc:docMk/>
            <pc:sldMk cId="2231489650" sldId="406"/>
            <ac:spMk id="12" creationId="{F2D90FC7-8F20-4F33-91D9-B67BFC762CB1}"/>
          </ac:spMkLst>
        </pc:spChg>
        <pc:spChg chg="mod topLvl">
          <ac:chgData name="峻軒 康" userId="9e73736f33edee0b" providerId="LiveId" clId="{173152AA-0053-4C28-91D0-F233EF729FC2}" dt="2020-05-12T06:21:53.318" v="7831" actId="1076"/>
          <ac:spMkLst>
            <pc:docMk/>
            <pc:sldMk cId="2231489650" sldId="406"/>
            <ac:spMk id="35" creationId="{0A653E53-8EA9-4F05-B996-784D3B72639D}"/>
          </ac:spMkLst>
        </pc:spChg>
        <pc:spChg chg="mod">
          <ac:chgData name="峻軒 康" userId="9e73736f33edee0b" providerId="LiveId" clId="{173152AA-0053-4C28-91D0-F233EF729FC2}" dt="2020-05-11T15:02:50.273" v="7052" actId="207"/>
          <ac:spMkLst>
            <pc:docMk/>
            <pc:sldMk cId="2231489650" sldId="406"/>
            <ac:spMk id="40" creationId="{2B04AD52-97F3-4725-8E94-4F6624FC7E93}"/>
          </ac:spMkLst>
        </pc:spChg>
        <pc:spChg chg="mod">
          <ac:chgData name="峻軒 康" userId="9e73736f33edee0b" providerId="LiveId" clId="{173152AA-0053-4C28-91D0-F233EF729FC2}" dt="2020-05-11T15:06:56.325" v="7077" actId="122"/>
          <ac:spMkLst>
            <pc:docMk/>
            <pc:sldMk cId="2231489650" sldId="406"/>
            <ac:spMk id="44" creationId="{38608B30-1F59-4524-B4A3-322BB569BA67}"/>
          </ac:spMkLst>
        </pc:spChg>
        <pc:spChg chg="mod">
          <ac:chgData name="峻軒 康" userId="9e73736f33edee0b" providerId="LiveId" clId="{173152AA-0053-4C28-91D0-F233EF729FC2}" dt="2020-05-11T15:41:02.067" v="7096" actId="207"/>
          <ac:spMkLst>
            <pc:docMk/>
            <pc:sldMk cId="2231489650" sldId="406"/>
            <ac:spMk id="46" creationId="{BC0B179A-ED6F-4701-AEC4-87B4E2E66021}"/>
          </ac:spMkLst>
        </pc:spChg>
        <pc:spChg chg="del topLvl">
          <ac:chgData name="峻軒 康" userId="9e73736f33edee0b" providerId="LiveId" clId="{173152AA-0053-4C28-91D0-F233EF729FC2}" dt="2020-05-12T06:21:46.150" v="7827" actId="478"/>
          <ac:spMkLst>
            <pc:docMk/>
            <pc:sldMk cId="2231489650" sldId="406"/>
            <ac:spMk id="48" creationId="{B91FF7BA-2450-4B97-892B-89D6176506BC}"/>
          </ac:spMkLst>
        </pc:spChg>
        <pc:spChg chg="mod">
          <ac:chgData name="峻軒 康" userId="9e73736f33edee0b" providerId="LiveId" clId="{173152AA-0053-4C28-91D0-F233EF729FC2}" dt="2020-05-12T05:53:13.983" v="7711"/>
          <ac:spMkLst>
            <pc:docMk/>
            <pc:sldMk cId="2231489650" sldId="406"/>
            <ac:spMk id="62" creationId="{20C8B76C-9070-4751-97AE-8BC0D135022A}"/>
          </ac:spMkLst>
        </pc:spChg>
        <pc:grpChg chg="del">
          <ac:chgData name="峻軒 康" userId="9e73736f33edee0b" providerId="LiveId" clId="{173152AA-0053-4C28-91D0-F233EF729FC2}" dt="2020-05-12T06:21:46.150" v="7827" actId="478"/>
          <ac:grpSpMkLst>
            <pc:docMk/>
            <pc:sldMk cId="2231489650" sldId="406"/>
            <ac:grpSpMk id="49" creationId="{29B753C1-373C-4802-BDED-B3B4812C169C}"/>
          </ac:grpSpMkLst>
        </pc:grpChg>
      </pc:sldChg>
      <pc:sldChg chg="addSp delSp modSp add modAnim">
        <pc:chgData name="峻軒 康" userId="9e73736f33edee0b" providerId="LiveId" clId="{173152AA-0053-4C28-91D0-F233EF729FC2}" dt="2020-05-12T06:21:31.121" v="7819" actId="1076"/>
        <pc:sldMkLst>
          <pc:docMk/>
          <pc:sldMk cId="2037490634" sldId="407"/>
        </pc:sldMkLst>
        <pc:spChg chg="add del">
          <ac:chgData name="峻軒 康" userId="9e73736f33edee0b" providerId="LiveId" clId="{173152AA-0053-4C28-91D0-F233EF729FC2}" dt="2020-05-12T04:49:58.024" v="7227"/>
          <ac:spMkLst>
            <pc:docMk/>
            <pc:sldMk cId="2037490634" sldId="407"/>
            <ac:spMk id="2" creationId="{0AC19415-8E19-4783-AE1D-5596514816C5}"/>
          </ac:spMkLst>
        </pc:spChg>
        <pc:spChg chg="del">
          <ac:chgData name="峻軒 康" userId="9e73736f33edee0b" providerId="LiveId" clId="{173152AA-0053-4C28-91D0-F233EF729FC2}" dt="2020-05-12T06:21:18.953" v="7814" actId="478"/>
          <ac:spMkLst>
            <pc:docMk/>
            <pc:sldMk cId="2037490634" sldId="407"/>
            <ac:spMk id="12" creationId="{F2D90FC7-8F20-4F33-91D9-B67BFC762CB1}"/>
          </ac:spMkLst>
        </pc:spChg>
        <pc:spChg chg="mod topLvl">
          <ac:chgData name="峻軒 康" userId="9e73736f33edee0b" providerId="LiveId" clId="{173152AA-0053-4C28-91D0-F233EF729FC2}" dt="2020-05-12T06:21:31.121" v="7819" actId="1076"/>
          <ac:spMkLst>
            <pc:docMk/>
            <pc:sldMk cId="2037490634" sldId="407"/>
            <ac:spMk id="35" creationId="{0A653E53-8EA9-4F05-B996-784D3B72639D}"/>
          </ac:spMkLst>
        </pc:spChg>
        <pc:spChg chg="mod">
          <ac:chgData name="峻軒 康" userId="9e73736f33edee0b" providerId="LiveId" clId="{173152AA-0053-4C28-91D0-F233EF729FC2}" dt="2020-05-12T04:44:47.185" v="7225" actId="14100"/>
          <ac:spMkLst>
            <pc:docMk/>
            <pc:sldMk cId="2037490634" sldId="407"/>
            <ac:spMk id="40" creationId="{2B04AD52-97F3-4725-8E94-4F6624FC7E93}"/>
          </ac:spMkLst>
        </pc:spChg>
        <pc:spChg chg="mod">
          <ac:chgData name="峻軒 康" userId="9e73736f33edee0b" providerId="LiveId" clId="{173152AA-0053-4C28-91D0-F233EF729FC2}" dt="2020-05-12T04:39:43.793" v="7175" actId="207"/>
          <ac:spMkLst>
            <pc:docMk/>
            <pc:sldMk cId="2037490634" sldId="407"/>
            <ac:spMk id="44" creationId="{38608B30-1F59-4524-B4A3-322BB569BA67}"/>
          </ac:spMkLst>
        </pc:spChg>
        <pc:spChg chg="mod">
          <ac:chgData name="峻軒 康" userId="9e73736f33edee0b" providerId="LiveId" clId="{173152AA-0053-4C28-91D0-F233EF729FC2}" dt="2020-05-12T04:36:51.180" v="7164" actId="207"/>
          <ac:spMkLst>
            <pc:docMk/>
            <pc:sldMk cId="2037490634" sldId="407"/>
            <ac:spMk id="46" creationId="{BC0B179A-ED6F-4701-AEC4-87B4E2E66021}"/>
          </ac:spMkLst>
        </pc:spChg>
        <pc:spChg chg="del topLvl">
          <ac:chgData name="峻軒 康" userId="9e73736f33edee0b" providerId="LiveId" clId="{173152AA-0053-4C28-91D0-F233EF729FC2}" dt="2020-05-12T06:21:20.861" v="7815" actId="478"/>
          <ac:spMkLst>
            <pc:docMk/>
            <pc:sldMk cId="2037490634" sldId="407"/>
            <ac:spMk id="48" creationId="{B91FF7BA-2450-4B97-892B-89D6176506BC}"/>
          </ac:spMkLst>
        </pc:spChg>
        <pc:spChg chg="mod">
          <ac:chgData name="峻軒 康" userId="9e73736f33edee0b" providerId="LiveId" clId="{173152AA-0053-4C28-91D0-F233EF729FC2}" dt="2020-05-12T04:53:01.987" v="7265" actId="20577"/>
          <ac:spMkLst>
            <pc:docMk/>
            <pc:sldMk cId="2037490634" sldId="407"/>
            <ac:spMk id="62" creationId="{20C8B76C-9070-4751-97AE-8BC0D135022A}"/>
          </ac:spMkLst>
        </pc:spChg>
        <pc:grpChg chg="del">
          <ac:chgData name="峻軒 康" userId="9e73736f33edee0b" providerId="LiveId" clId="{173152AA-0053-4C28-91D0-F233EF729FC2}" dt="2020-05-12T06:21:20.861" v="7815" actId="478"/>
          <ac:grpSpMkLst>
            <pc:docMk/>
            <pc:sldMk cId="2037490634" sldId="407"/>
            <ac:grpSpMk id="49" creationId="{29B753C1-373C-4802-BDED-B3B4812C169C}"/>
          </ac:grpSpMkLst>
        </pc:grpChg>
      </pc:sldChg>
      <pc:sldChg chg="delSp modSp add">
        <pc:chgData name="峻軒 康" userId="9e73736f33edee0b" providerId="LiveId" clId="{173152AA-0053-4C28-91D0-F233EF729FC2}" dt="2020-05-12T06:22:05.772" v="7837" actId="1076"/>
        <pc:sldMkLst>
          <pc:docMk/>
          <pc:sldMk cId="418378711" sldId="408"/>
        </pc:sldMkLst>
        <pc:spChg chg="del">
          <ac:chgData name="峻軒 康" userId="9e73736f33edee0b" providerId="LiveId" clId="{173152AA-0053-4C28-91D0-F233EF729FC2}" dt="2020-05-12T06:21:55.843" v="7832" actId="478"/>
          <ac:spMkLst>
            <pc:docMk/>
            <pc:sldMk cId="418378711" sldId="408"/>
            <ac:spMk id="12" creationId="{F2D90FC7-8F20-4F33-91D9-B67BFC762CB1}"/>
          </ac:spMkLst>
        </pc:spChg>
        <pc:spChg chg="mod topLvl">
          <ac:chgData name="峻軒 康" userId="9e73736f33edee0b" providerId="LiveId" clId="{173152AA-0053-4C28-91D0-F233EF729FC2}" dt="2020-05-12T06:22:05.772" v="7837" actId="1076"/>
          <ac:spMkLst>
            <pc:docMk/>
            <pc:sldMk cId="418378711" sldId="408"/>
            <ac:spMk id="35" creationId="{0A653E53-8EA9-4F05-B996-784D3B72639D}"/>
          </ac:spMkLst>
        </pc:spChg>
        <pc:spChg chg="del topLvl">
          <ac:chgData name="峻軒 康" userId="9e73736f33edee0b" providerId="LiveId" clId="{173152AA-0053-4C28-91D0-F233EF729FC2}" dt="2020-05-12T06:21:57.701" v="7833" actId="478"/>
          <ac:spMkLst>
            <pc:docMk/>
            <pc:sldMk cId="418378711" sldId="408"/>
            <ac:spMk id="48" creationId="{B91FF7BA-2450-4B97-892B-89D6176506BC}"/>
          </ac:spMkLst>
        </pc:spChg>
        <pc:spChg chg="mod">
          <ac:chgData name="峻軒 康" userId="9e73736f33edee0b" providerId="LiveId" clId="{173152AA-0053-4C28-91D0-F233EF729FC2}" dt="2020-05-12T05:52:58.191" v="7707"/>
          <ac:spMkLst>
            <pc:docMk/>
            <pc:sldMk cId="418378711" sldId="408"/>
            <ac:spMk id="62" creationId="{20C8B76C-9070-4751-97AE-8BC0D135022A}"/>
          </ac:spMkLst>
        </pc:spChg>
        <pc:grpChg chg="del">
          <ac:chgData name="峻軒 康" userId="9e73736f33edee0b" providerId="LiveId" clId="{173152AA-0053-4C28-91D0-F233EF729FC2}" dt="2020-05-12T06:21:57.701" v="7833" actId="478"/>
          <ac:grpSpMkLst>
            <pc:docMk/>
            <pc:sldMk cId="418378711" sldId="408"/>
            <ac:grpSpMk id="49" creationId="{29B753C1-373C-4802-BDED-B3B4812C169C}"/>
          </ac:grpSpMkLst>
        </pc:grpChg>
      </pc:sldChg>
      <pc:sldChg chg="addSp delSp modSp add">
        <pc:chgData name="峻軒 康" userId="9e73736f33edee0b" providerId="LiveId" clId="{173152AA-0053-4C28-91D0-F233EF729FC2}" dt="2020-05-12T06:21:42.318" v="7825" actId="1076"/>
        <pc:sldMkLst>
          <pc:docMk/>
          <pc:sldMk cId="1290659186" sldId="409"/>
        </pc:sldMkLst>
        <pc:spChg chg="del">
          <ac:chgData name="峻軒 康" userId="9e73736f33edee0b" providerId="LiveId" clId="{173152AA-0053-4C28-91D0-F233EF729FC2}" dt="2020-05-12T06:21:34.037" v="7820" actId="478"/>
          <ac:spMkLst>
            <pc:docMk/>
            <pc:sldMk cId="1290659186" sldId="409"/>
            <ac:spMk id="12" creationId="{F2D90FC7-8F20-4F33-91D9-B67BFC762CB1}"/>
          </ac:spMkLst>
        </pc:spChg>
        <pc:spChg chg="add mod">
          <ac:chgData name="峻軒 康" userId="9e73736f33edee0b" providerId="LiveId" clId="{173152AA-0053-4C28-91D0-F233EF729FC2}" dt="2020-05-11T16:18:58.024" v="7133" actId="20577"/>
          <ac:spMkLst>
            <pc:docMk/>
            <pc:sldMk cId="1290659186" sldId="409"/>
            <ac:spMk id="24" creationId="{FB083377-FB34-4C77-BF7E-6AC3A1704BD5}"/>
          </ac:spMkLst>
        </pc:spChg>
        <pc:spChg chg="mod topLvl">
          <ac:chgData name="峻軒 康" userId="9e73736f33edee0b" providerId="LiveId" clId="{173152AA-0053-4C28-91D0-F233EF729FC2}" dt="2020-05-12T06:21:42.318" v="7825" actId="1076"/>
          <ac:spMkLst>
            <pc:docMk/>
            <pc:sldMk cId="1290659186" sldId="409"/>
            <ac:spMk id="35" creationId="{0A653E53-8EA9-4F05-B996-784D3B72639D}"/>
          </ac:spMkLst>
        </pc:spChg>
        <pc:spChg chg="del mod topLvl">
          <ac:chgData name="峻軒 康" userId="9e73736f33edee0b" providerId="LiveId" clId="{173152AA-0053-4C28-91D0-F233EF729FC2}" dt="2020-05-12T06:21:35.849" v="7821" actId="478"/>
          <ac:spMkLst>
            <pc:docMk/>
            <pc:sldMk cId="1290659186" sldId="409"/>
            <ac:spMk id="48" creationId="{B91FF7BA-2450-4B97-892B-89D6176506BC}"/>
          </ac:spMkLst>
        </pc:spChg>
        <pc:spChg chg="del mod">
          <ac:chgData name="峻軒 康" userId="9e73736f33edee0b" providerId="LiveId" clId="{173152AA-0053-4C28-91D0-F233EF729FC2}" dt="2020-05-11T16:17:18.463" v="7114"/>
          <ac:spMkLst>
            <pc:docMk/>
            <pc:sldMk cId="1290659186" sldId="409"/>
            <ac:spMk id="62" creationId="{20C8B76C-9070-4751-97AE-8BC0D135022A}"/>
          </ac:spMkLst>
        </pc:spChg>
        <pc:grpChg chg="del">
          <ac:chgData name="峻軒 康" userId="9e73736f33edee0b" providerId="LiveId" clId="{173152AA-0053-4C28-91D0-F233EF729FC2}" dt="2020-05-12T06:21:35.849" v="7821" actId="478"/>
          <ac:grpSpMkLst>
            <pc:docMk/>
            <pc:sldMk cId="1290659186" sldId="409"/>
            <ac:grpSpMk id="49" creationId="{29B753C1-373C-4802-BDED-B3B4812C169C}"/>
          </ac:grpSpMkLst>
        </pc:grpChg>
      </pc:sldChg>
      <pc:sldChg chg="delSp modSp add">
        <pc:chgData name="峻軒 康" userId="9e73736f33edee0b" providerId="LiveId" clId="{173152AA-0053-4C28-91D0-F233EF729FC2}" dt="2020-05-12T06:21:16.076" v="7813" actId="1076"/>
        <pc:sldMkLst>
          <pc:docMk/>
          <pc:sldMk cId="672456868" sldId="410"/>
        </pc:sldMkLst>
        <pc:spChg chg="del">
          <ac:chgData name="峻軒 康" userId="9e73736f33edee0b" providerId="LiveId" clId="{173152AA-0053-4C28-91D0-F233EF729FC2}" dt="2020-05-12T06:21:06.748" v="7808" actId="478"/>
          <ac:spMkLst>
            <pc:docMk/>
            <pc:sldMk cId="672456868" sldId="410"/>
            <ac:spMk id="12" creationId="{F2D90FC7-8F20-4F33-91D9-B67BFC762CB1}"/>
          </ac:spMkLst>
        </pc:spChg>
        <pc:spChg chg="mod topLvl">
          <ac:chgData name="峻軒 康" userId="9e73736f33edee0b" providerId="LiveId" clId="{173152AA-0053-4C28-91D0-F233EF729FC2}" dt="2020-05-12T06:21:16.076" v="7813" actId="1076"/>
          <ac:spMkLst>
            <pc:docMk/>
            <pc:sldMk cId="672456868" sldId="410"/>
            <ac:spMk id="35" creationId="{0A653E53-8EA9-4F05-B996-784D3B72639D}"/>
          </ac:spMkLst>
        </pc:spChg>
        <pc:spChg chg="del mod topLvl">
          <ac:chgData name="峻軒 康" userId="9e73736f33edee0b" providerId="LiveId" clId="{173152AA-0053-4C28-91D0-F233EF729FC2}" dt="2020-05-12T06:21:08.941" v="7809" actId="478"/>
          <ac:spMkLst>
            <pc:docMk/>
            <pc:sldMk cId="672456868" sldId="410"/>
            <ac:spMk id="48" creationId="{B91FF7BA-2450-4B97-892B-89D6176506BC}"/>
          </ac:spMkLst>
        </pc:spChg>
        <pc:spChg chg="mod">
          <ac:chgData name="峻軒 康" userId="9e73736f33edee0b" providerId="LiveId" clId="{173152AA-0053-4C28-91D0-F233EF729FC2}" dt="2020-05-12T04:57:40.813" v="7315" actId="20577"/>
          <ac:spMkLst>
            <pc:docMk/>
            <pc:sldMk cId="672456868" sldId="410"/>
            <ac:spMk id="62" creationId="{20C8B76C-9070-4751-97AE-8BC0D135022A}"/>
          </ac:spMkLst>
        </pc:spChg>
        <pc:grpChg chg="del">
          <ac:chgData name="峻軒 康" userId="9e73736f33edee0b" providerId="LiveId" clId="{173152AA-0053-4C28-91D0-F233EF729FC2}" dt="2020-05-12T06:21:08.941" v="7809" actId="478"/>
          <ac:grpSpMkLst>
            <pc:docMk/>
            <pc:sldMk cId="672456868" sldId="410"/>
            <ac:grpSpMk id="49" creationId="{29B753C1-373C-4802-BDED-B3B4812C169C}"/>
          </ac:grpSpMkLst>
        </pc:grpChg>
      </pc:sldChg>
      <pc:sldChg chg="delSp modSp add">
        <pc:chgData name="峻軒 康" userId="9e73736f33edee0b" providerId="LiveId" clId="{173152AA-0053-4C28-91D0-F233EF729FC2}" dt="2020-05-12T06:21:04.134" v="7807" actId="14100"/>
        <pc:sldMkLst>
          <pc:docMk/>
          <pc:sldMk cId="3195259862" sldId="411"/>
        </pc:sldMkLst>
        <pc:spChg chg="del">
          <ac:chgData name="峻軒 康" userId="9e73736f33edee0b" providerId="LiveId" clId="{173152AA-0053-4C28-91D0-F233EF729FC2}" dt="2020-05-12T06:20:53.838" v="7800" actId="478"/>
          <ac:spMkLst>
            <pc:docMk/>
            <pc:sldMk cId="3195259862" sldId="411"/>
            <ac:spMk id="12" creationId="{F2D90FC7-8F20-4F33-91D9-B67BFC762CB1}"/>
          </ac:spMkLst>
        </pc:spChg>
        <pc:spChg chg="mod topLvl">
          <ac:chgData name="峻軒 康" userId="9e73736f33edee0b" providerId="LiveId" clId="{173152AA-0053-4C28-91D0-F233EF729FC2}" dt="2020-05-12T06:21:04.134" v="7807" actId="14100"/>
          <ac:spMkLst>
            <pc:docMk/>
            <pc:sldMk cId="3195259862" sldId="411"/>
            <ac:spMk id="35" creationId="{0A653E53-8EA9-4F05-B996-784D3B72639D}"/>
          </ac:spMkLst>
        </pc:spChg>
        <pc:spChg chg="mod">
          <ac:chgData name="峻軒 康" userId="9e73736f33edee0b" providerId="LiveId" clId="{173152AA-0053-4C28-91D0-F233EF729FC2}" dt="2020-05-12T05:00:09.220" v="7369" actId="20577"/>
          <ac:spMkLst>
            <pc:docMk/>
            <pc:sldMk cId="3195259862" sldId="411"/>
            <ac:spMk id="40" creationId="{2B04AD52-97F3-4725-8E94-4F6624FC7E93}"/>
          </ac:spMkLst>
        </pc:spChg>
        <pc:spChg chg="mod">
          <ac:chgData name="峻軒 康" userId="9e73736f33edee0b" providerId="LiveId" clId="{173152AA-0053-4C28-91D0-F233EF729FC2}" dt="2020-05-12T05:00:52.067" v="7384"/>
          <ac:spMkLst>
            <pc:docMk/>
            <pc:sldMk cId="3195259862" sldId="411"/>
            <ac:spMk id="44" creationId="{38608B30-1F59-4524-B4A3-322BB569BA67}"/>
          </ac:spMkLst>
        </pc:spChg>
        <pc:spChg chg="mod">
          <ac:chgData name="峻軒 康" userId="9e73736f33edee0b" providerId="LiveId" clId="{173152AA-0053-4C28-91D0-F233EF729FC2}" dt="2020-05-12T05:02:54.126" v="7458" actId="20577"/>
          <ac:spMkLst>
            <pc:docMk/>
            <pc:sldMk cId="3195259862" sldId="411"/>
            <ac:spMk id="46" creationId="{BC0B179A-ED6F-4701-AEC4-87B4E2E66021}"/>
          </ac:spMkLst>
        </pc:spChg>
        <pc:spChg chg="del mod topLvl">
          <ac:chgData name="峻軒 康" userId="9e73736f33edee0b" providerId="LiveId" clId="{173152AA-0053-4C28-91D0-F233EF729FC2}" dt="2020-05-12T06:20:57.332" v="7801" actId="478"/>
          <ac:spMkLst>
            <pc:docMk/>
            <pc:sldMk cId="3195259862" sldId="411"/>
            <ac:spMk id="48" creationId="{B91FF7BA-2450-4B97-892B-89D6176506BC}"/>
          </ac:spMkLst>
        </pc:spChg>
        <pc:spChg chg="mod">
          <ac:chgData name="峻軒 康" userId="9e73736f33edee0b" providerId="LiveId" clId="{173152AA-0053-4C28-91D0-F233EF729FC2}" dt="2020-05-12T05:04:49.327" v="7494"/>
          <ac:spMkLst>
            <pc:docMk/>
            <pc:sldMk cId="3195259862" sldId="411"/>
            <ac:spMk id="62" creationId="{20C8B76C-9070-4751-97AE-8BC0D135022A}"/>
          </ac:spMkLst>
        </pc:spChg>
        <pc:grpChg chg="del mod">
          <ac:chgData name="峻軒 康" userId="9e73736f33edee0b" providerId="LiveId" clId="{173152AA-0053-4C28-91D0-F233EF729FC2}" dt="2020-05-12T06:20:57.332" v="7801" actId="478"/>
          <ac:grpSpMkLst>
            <pc:docMk/>
            <pc:sldMk cId="3195259862" sldId="411"/>
            <ac:grpSpMk id="49" creationId="{29B753C1-373C-4802-BDED-B3B4812C169C}"/>
          </ac:grpSpMkLst>
        </pc:grpChg>
      </pc:sldChg>
      <pc:sldChg chg="addSp delSp modSp add modAnim">
        <pc:chgData name="峻軒 康" userId="9e73736f33edee0b" providerId="LiveId" clId="{173152AA-0053-4C28-91D0-F233EF729FC2}" dt="2020-05-12T06:20:51.612" v="7799" actId="1076"/>
        <pc:sldMkLst>
          <pc:docMk/>
          <pc:sldMk cId="2243112087" sldId="412"/>
        </pc:sldMkLst>
        <pc:spChg chg="del mod">
          <ac:chgData name="峻軒 康" userId="9e73736f33edee0b" providerId="LiveId" clId="{173152AA-0053-4C28-91D0-F233EF729FC2}" dt="2020-05-12T06:20:31.876" v="7791" actId="478"/>
          <ac:spMkLst>
            <pc:docMk/>
            <pc:sldMk cId="2243112087" sldId="412"/>
            <ac:spMk id="12" creationId="{F2D90FC7-8F20-4F33-91D9-B67BFC762CB1}"/>
          </ac:spMkLst>
        </pc:spChg>
        <pc:spChg chg="del topLvl">
          <ac:chgData name="峻軒 康" userId="9e73736f33edee0b" providerId="LiveId" clId="{173152AA-0053-4C28-91D0-F233EF729FC2}" dt="2020-05-12T06:20:38.204" v="7793" actId="478"/>
          <ac:spMkLst>
            <pc:docMk/>
            <pc:sldMk cId="2243112087" sldId="412"/>
            <ac:spMk id="25" creationId="{1175BE83-457C-4066-8E57-A5031B34FD1C}"/>
          </ac:spMkLst>
        </pc:spChg>
        <pc:spChg chg="mod topLvl">
          <ac:chgData name="峻軒 康" userId="9e73736f33edee0b" providerId="LiveId" clId="{173152AA-0053-4C28-91D0-F233EF729FC2}" dt="2020-05-12T06:20:51.612" v="7799" actId="1076"/>
          <ac:spMkLst>
            <pc:docMk/>
            <pc:sldMk cId="2243112087" sldId="412"/>
            <ac:spMk id="26" creationId="{AD424BC3-E385-4CD5-9584-EEAB1298E712}"/>
          </ac:spMkLst>
        </pc:spChg>
        <pc:spChg chg="mod">
          <ac:chgData name="峻軒 康" userId="9e73736f33edee0b" providerId="LiveId" clId="{173152AA-0053-4C28-91D0-F233EF729FC2}" dt="2020-05-12T05:06:09.268" v="7495" actId="6549"/>
          <ac:spMkLst>
            <pc:docMk/>
            <pc:sldMk cId="2243112087" sldId="412"/>
            <ac:spMk id="35" creationId="{0A653E53-8EA9-4F05-B996-784D3B72639D}"/>
          </ac:spMkLst>
        </pc:spChg>
        <pc:spChg chg="mod">
          <ac:chgData name="峻軒 康" userId="9e73736f33edee0b" providerId="LiveId" clId="{173152AA-0053-4C28-91D0-F233EF729FC2}" dt="2020-05-12T05:07:52.139" v="7538" actId="14100"/>
          <ac:spMkLst>
            <pc:docMk/>
            <pc:sldMk cId="2243112087" sldId="412"/>
            <ac:spMk id="40" creationId="{2B04AD52-97F3-4725-8E94-4F6624FC7E93}"/>
          </ac:spMkLst>
        </pc:spChg>
        <pc:spChg chg="mod">
          <ac:chgData name="峻軒 康" userId="9e73736f33edee0b" providerId="LiveId" clId="{173152AA-0053-4C28-91D0-F233EF729FC2}" dt="2020-05-12T05:10:03.543" v="7561" actId="207"/>
          <ac:spMkLst>
            <pc:docMk/>
            <pc:sldMk cId="2243112087" sldId="412"/>
            <ac:spMk id="44" creationId="{38608B30-1F59-4524-B4A3-322BB569BA67}"/>
          </ac:spMkLst>
        </pc:spChg>
        <pc:spChg chg="mod">
          <ac:chgData name="峻軒 康" userId="9e73736f33edee0b" providerId="LiveId" clId="{173152AA-0053-4C28-91D0-F233EF729FC2}" dt="2020-05-12T05:12:22.489" v="7571"/>
          <ac:spMkLst>
            <pc:docMk/>
            <pc:sldMk cId="2243112087" sldId="412"/>
            <ac:spMk id="46" creationId="{BC0B179A-ED6F-4701-AEC4-87B4E2E66021}"/>
          </ac:spMkLst>
        </pc:spChg>
        <pc:spChg chg="mod">
          <ac:chgData name="峻軒 康" userId="9e73736f33edee0b" providerId="LiveId" clId="{173152AA-0053-4C28-91D0-F233EF729FC2}" dt="2020-05-12T05:19:06.860" v="7684"/>
          <ac:spMkLst>
            <pc:docMk/>
            <pc:sldMk cId="2243112087" sldId="412"/>
            <ac:spMk id="62" creationId="{20C8B76C-9070-4751-97AE-8BC0D135022A}"/>
          </ac:spMkLst>
        </pc:spChg>
        <pc:grpChg chg="add del">
          <ac:chgData name="峻軒 康" userId="9e73736f33edee0b" providerId="LiveId" clId="{173152AA-0053-4C28-91D0-F233EF729FC2}" dt="2020-05-12T06:20:38.204" v="7793" actId="478"/>
          <ac:grpSpMkLst>
            <pc:docMk/>
            <pc:sldMk cId="2243112087" sldId="412"/>
            <ac:grpSpMk id="24" creationId="{F0058D23-2354-4974-A7A2-3D3D3184CFB0}"/>
          </ac:grpSpMkLst>
        </pc:grpChg>
        <pc:grpChg chg="del">
          <ac:chgData name="峻軒 康" userId="9e73736f33edee0b" providerId="LiveId" clId="{173152AA-0053-4C28-91D0-F233EF729FC2}" dt="2020-05-12T05:06:11.460" v="7496" actId="478"/>
          <ac:grpSpMkLst>
            <pc:docMk/>
            <pc:sldMk cId="2243112087" sldId="412"/>
            <ac:grpSpMk id="49" creationId="{29B753C1-373C-4802-BDED-B3B4812C169C}"/>
          </ac:grpSpMkLst>
        </pc:grpChg>
      </pc:sldChg>
      <pc:sldChg chg="addSp delSp modSp add">
        <pc:chgData name="峻軒 康" userId="9e73736f33edee0b" providerId="LiveId" clId="{173152AA-0053-4C28-91D0-F233EF729FC2}" dt="2020-05-12T06:36:48.081" v="7973" actId="122"/>
        <pc:sldMkLst>
          <pc:docMk/>
          <pc:sldMk cId="4153087201" sldId="413"/>
        </pc:sldMkLst>
        <pc:spChg chg="add mod">
          <ac:chgData name="峻軒 康" userId="9e73736f33edee0b" providerId="LiveId" clId="{173152AA-0053-4C28-91D0-F233EF729FC2}" dt="2020-05-12T06:36:48.081" v="7973" actId="122"/>
          <ac:spMkLst>
            <pc:docMk/>
            <pc:sldMk cId="4153087201" sldId="413"/>
            <ac:spMk id="4" creationId="{15ACF917-3B93-46A3-83CD-FB5580A044ED}"/>
          </ac:spMkLst>
        </pc:spChg>
        <pc:spChg chg="mod">
          <ac:chgData name="峻軒 康" userId="9e73736f33edee0b" providerId="LiveId" clId="{173152AA-0053-4C28-91D0-F233EF729FC2}" dt="2020-05-12T06:26:13.459" v="7920" actId="1076"/>
          <ac:spMkLst>
            <pc:docMk/>
            <pc:sldMk cId="4153087201" sldId="413"/>
            <ac:spMk id="9" creationId="{7431FBBD-9940-436D-81A3-230656A0C204}"/>
          </ac:spMkLst>
        </pc:spChg>
        <pc:spChg chg="mod">
          <ac:chgData name="峻軒 康" userId="9e73736f33edee0b" providerId="LiveId" clId="{173152AA-0053-4C28-91D0-F233EF729FC2}" dt="2020-05-12T06:25:13.119" v="7891" actId="1076"/>
          <ac:spMkLst>
            <pc:docMk/>
            <pc:sldMk cId="4153087201" sldId="413"/>
            <ac:spMk id="10" creationId="{5166F78B-F483-4B79-93F8-B88B67CDB6B9}"/>
          </ac:spMkLst>
        </pc:spChg>
        <pc:graphicFrameChg chg="add mod modGraphic">
          <ac:chgData name="峻軒 康" userId="9e73736f33edee0b" providerId="LiveId" clId="{173152AA-0053-4C28-91D0-F233EF729FC2}" dt="2020-05-12T06:25:16.849" v="7892" actId="1076"/>
          <ac:graphicFrameMkLst>
            <pc:docMk/>
            <pc:sldMk cId="4153087201" sldId="413"/>
            <ac:graphicFrameMk id="2" creationId="{2D625C16-88FB-46FE-A0D6-F268EA6D69B8}"/>
          </ac:graphicFrameMkLst>
        </pc:graphicFrameChg>
        <pc:graphicFrameChg chg="del">
          <ac:chgData name="峻軒 康" userId="9e73736f33edee0b" providerId="LiveId" clId="{173152AA-0053-4C28-91D0-F233EF729FC2}" dt="2020-05-12T06:01:20.977" v="7770" actId="478"/>
          <ac:graphicFrameMkLst>
            <pc:docMk/>
            <pc:sldMk cId="4153087201" sldId="413"/>
            <ac:graphicFrameMk id="3" creationId="{5FEC2FAB-0B87-4B14-80A5-93774E91091E}"/>
          </ac:graphicFrameMkLst>
        </pc:graphicFrameChg>
      </pc:sldChg>
      <pc:sldChg chg="addSp delSp modSp add">
        <pc:chgData name="峻軒 康" userId="9e73736f33edee0b" providerId="LiveId" clId="{173152AA-0053-4C28-91D0-F233EF729FC2}" dt="2020-05-12T06:36:45.004" v="7972" actId="1076"/>
        <pc:sldMkLst>
          <pc:docMk/>
          <pc:sldMk cId="2819903468" sldId="414"/>
        </pc:sldMkLst>
        <pc:spChg chg="add mod">
          <ac:chgData name="峻軒 康" userId="9e73736f33edee0b" providerId="LiveId" clId="{173152AA-0053-4C28-91D0-F233EF729FC2}" dt="2020-05-12T06:36:45.004" v="7972" actId="1076"/>
          <ac:spMkLst>
            <pc:docMk/>
            <pc:sldMk cId="2819903468" sldId="414"/>
            <ac:spMk id="4" creationId="{C138151B-6D83-4D95-AD1F-559766F8537D}"/>
          </ac:spMkLst>
        </pc:spChg>
        <pc:spChg chg="mod">
          <ac:chgData name="峻軒 康" userId="9e73736f33edee0b" providerId="LiveId" clId="{173152AA-0053-4C28-91D0-F233EF729FC2}" dt="2020-05-12T06:26:17.891" v="7925" actId="1076"/>
          <ac:spMkLst>
            <pc:docMk/>
            <pc:sldMk cId="2819903468" sldId="414"/>
            <ac:spMk id="9" creationId="{7431FBBD-9940-436D-81A3-230656A0C204}"/>
          </ac:spMkLst>
        </pc:spChg>
        <pc:spChg chg="mod">
          <ac:chgData name="峻軒 康" userId="9e73736f33edee0b" providerId="LiveId" clId="{173152AA-0053-4C28-91D0-F233EF729FC2}" dt="2020-05-12T06:25:46.154" v="7906" actId="1076"/>
          <ac:spMkLst>
            <pc:docMk/>
            <pc:sldMk cId="2819903468" sldId="414"/>
            <ac:spMk id="10" creationId="{5166F78B-F483-4B79-93F8-B88B67CDB6B9}"/>
          </ac:spMkLst>
        </pc:spChg>
        <pc:graphicFrameChg chg="add mod modGraphic">
          <ac:chgData name="峻軒 康" userId="9e73736f33edee0b" providerId="LiveId" clId="{173152AA-0053-4C28-91D0-F233EF729FC2}" dt="2020-05-12T06:25:49.159" v="7907" actId="1076"/>
          <ac:graphicFrameMkLst>
            <pc:docMk/>
            <pc:sldMk cId="2819903468" sldId="414"/>
            <ac:graphicFrameMk id="2" creationId="{263DBE55-1A76-4D0E-B6BC-DB73AAB43940}"/>
          </ac:graphicFrameMkLst>
        </pc:graphicFrameChg>
        <pc:graphicFrameChg chg="del">
          <ac:chgData name="峻軒 康" userId="9e73736f33edee0b" providerId="LiveId" clId="{173152AA-0053-4C28-91D0-F233EF729FC2}" dt="2020-05-12T06:02:47.737" v="7782" actId="478"/>
          <ac:graphicFrameMkLst>
            <pc:docMk/>
            <pc:sldMk cId="2819903468" sldId="414"/>
            <ac:graphicFrameMk id="3" creationId="{5FEC2FAB-0B87-4B14-80A5-93774E91091E}"/>
          </ac:graphicFrameMkLst>
        </pc:graphicFrameChg>
      </pc:sldChg>
      <pc:sldChg chg="addSp delSp modSp add delAnim modAnim">
        <pc:chgData name="峻軒 康" userId="9e73736f33edee0b" providerId="LiveId" clId="{173152AA-0053-4C28-91D0-F233EF729FC2}" dt="2020-05-12T14:32:27.948" v="8535" actId="1076"/>
        <pc:sldMkLst>
          <pc:docMk/>
          <pc:sldMk cId="1276477168" sldId="415"/>
        </pc:sldMkLst>
        <pc:spChg chg="add del">
          <ac:chgData name="峻軒 康" userId="9e73736f33edee0b" providerId="LiveId" clId="{173152AA-0053-4C28-91D0-F233EF729FC2}" dt="2020-05-12T06:43:13.264" v="8007" actId="478"/>
          <ac:spMkLst>
            <pc:docMk/>
            <pc:sldMk cId="1276477168" sldId="415"/>
            <ac:spMk id="2" creationId="{BC3082D9-4EB2-42B5-A527-041C5041C596}"/>
          </ac:spMkLst>
        </pc:spChg>
        <pc:spChg chg="add mod">
          <ac:chgData name="峻軒 康" userId="9e73736f33edee0b" providerId="LiveId" clId="{173152AA-0053-4C28-91D0-F233EF729FC2}" dt="2020-05-12T14:32:27.948" v="8535" actId="1076"/>
          <ac:spMkLst>
            <pc:docMk/>
            <pc:sldMk cId="1276477168" sldId="415"/>
            <ac:spMk id="3" creationId="{EF137A62-5D0F-4B3F-9D67-1F3606417C22}"/>
          </ac:spMkLst>
        </pc:spChg>
        <pc:spChg chg="del">
          <ac:chgData name="峻軒 康" userId="9e73736f33edee0b" providerId="LiveId" clId="{173152AA-0053-4C28-91D0-F233EF729FC2}" dt="2020-05-12T07:06:53.619" v="8094" actId="478"/>
          <ac:spMkLst>
            <pc:docMk/>
            <pc:sldMk cId="1276477168" sldId="415"/>
            <ac:spMk id="7" creationId="{5EBE4DB9-86B5-49E9-911C-4B14AE13C40E}"/>
          </ac:spMkLst>
        </pc:spChg>
        <pc:spChg chg="add mod">
          <ac:chgData name="峻軒 康" userId="9e73736f33edee0b" providerId="LiveId" clId="{173152AA-0053-4C28-91D0-F233EF729FC2}" dt="2020-05-12T13:18:56.605" v="8374"/>
          <ac:spMkLst>
            <pc:docMk/>
            <pc:sldMk cId="1276477168" sldId="415"/>
            <ac:spMk id="8" creationId="{8CCD9DC1-1D9A-4E4A-8001-11B0A954129E}"/>
          </ac:spMkLst>
        </pc:spChg>
        <pc:spChg chg="add mod">
          <ac:chgData name="峻軒 康" userId="9e73736f33edee0b" providerId="LiveId" clId="{173152AA-0053-4C28-91D0-F233EF729FC2}" dt="2020-05-12T08:33:08.625" v="8267" actId="14100"/>
          <ac:spMkLst>
            <pc:docMk/>
            <pc:sldMk cId="1276477168" sldId="415"/>
            <ac:spMk id="9" creationId="{77F77728-F712-4E0B-872A-7182535C8BDD}"/>
          </ac:spMkLst>
        </pc:spChg>
        <pc:spChg chg="add del mod">
          <ac:chgData name="峻軒 康" userId="9e73736f33edee0b" providerId="LiveId" clId="{173152AA-0053-4C28-91D0-F233EF729FC2}" dt="2020-05-12T08:32:46.335" v="8259" actId="478"/>
          <ac:spMkLst>
            <pc:docMk/>
            <pc:sldMk cId="1276477168" sldId="415"/>
            <ac:spMk id="10" creationId="{226E3987-5EA8-426D-97EE-28D56C6EB9EC}"/>
          </ac:spMkLst>
        </pc:spChg>
        <pc:spChg chg="add mod">
          <ac:chgData name="峻軒 康" userId="9e73736f33edee0b" providerId="LiveId" clId="{173152AA-0053-4C28-91D0-F233EF729FC2}" dt="2020-05-12T08:33:32.279" v="8274" actId="14100"/>
          <ac:spMkLst>
            <pc:docMk/>
            <pc:sldMk cId="1276477168" sldId="415"/>
            <ac:spMk id="11" creationId="{50968201-5D92-4BA6-949C-44C3355D9ABA}"/>
          </ac:spMkLst>
        </pc:spChg>
        <pc:spChg chg="add del mod">
          <ac:chgData name="峻軒 康" userId="9e73736f33edee0b" providerId="LiveId" clId="{173152AA-0053-4C28-91D0-F233EF729FC2}" dt="2020-05-12T08:32:45.460" v="8258" actId="478"/>
          <ac:spMkLst>
            <pc:docMk/>
            <pc:sldMk cId="1276477168" sldId="415"/>
            <ac:spMk id="12" creationId="{F9BB0474-79B6-44A9-93D4-BE2AA4DBF90B}"/>
          </ac:spMkLst>
        </pc:spChg>
        <pc:spChg chg="add mod">
          <ac:chgData name="峻軒 康" userId="9e73736f33edee0b" providerId="LiveId" clId="{173152AA-0053-4C28-91D0-F233EF729FC2}" dt="2020-05-12T08:33:26.973" v="8273" actId="14100"/>
          <ac:spMkLst>
            <pc:docMk/>
            <pc:sldMk cId="1276477168" sldId="415"/>
            <ac:spMk id="13" creationId="{64E0E29C-1A51-4608-8877-1860E20FFB77}"/>
          </ac:spMkLst>
        </pc:spChg>
        <pc:spChg chg="add del mod">
          <ac:chgData name="峻軒 康" userId="9e73736f33edee0b" providerId="LiveId" clId="{173152AA-0053-4C28-91D0-F233EF729FC2}" dt="2020-05-12T08:32:47.267" v="8260" actId="478"/>
          <ac:spMkLst>
            <pc:docMk/>
            <pc:sldMk cId="1276477168" sldId="415"/>
            <ac:spMk id="14" creationId="{7377F3F9-2430-4396-96A4-D50653AED9B7}"/>
          </ac:spMkLst>
        </pc:spChg>
        <pc:cxnChg chg="add del mod">
          <ac:chgData name="峻軒 康" userId="9e73736f33edee0b" providerId="LiveId" clId="{173152AA-0053-4C28-91D0-F233EF729FC2}" dt="2020-05-12T08:31:31.633" v="8232" actId="478"/>
          <ac:cxnSpMkLst>
            <pc:docMk/>
            <pc:sldMk cId="1276477168" sldId="415"/>
            <ac:cxnSpMk id="15" creationId="{8064E967-22DC-4720-A708-97D490CF9E4F}"/>
          </ac:cxnSpMkLst>
        </pc:cxnChg>
        <pc:cxnChg chg="add del mod">
          <ac:chgData name="峻軒 康" userId="9e73736f33edee0b" providerId="LiveId" clId="{173152AA-0053-4C28-91D0-F233EF729FC2}" dt="2020-05-12T08:31:32.509" v="8233" actId="478"/>
          <ac:cxnSpMkLst>
            <pc:docMk/>
            <pc:sldMk cId="1276477168" sldId="415"/>
            <ac:cxnSpMk id="16" creationId="{58511566-75B1-4B50-9231-EBB2163BA95D}"/>
          </ac:cxnSpMkLst>
        </pc:cxnChg>
      </pc:sldChg>
      <pc:sldChg chg="add del">
        <pc:chgData name="峻軒 康" userId="9e73736f33edee0b" providerId="LiveId" clId="{173152AA-0053-4C28-91D0-F233EF729FC2}" dt="2020-05-12T06:00:30.583" v="7768" actId="2696"/>
        <pc:sldMkLst>
          <pc:docMk/>
          <pc:sldMk cId="2369493410" sldId="415"/>
        </pc:sldMkLst>
      </pc:sldChg>
      <pc:sldChg chg="addSp delSp modSp add del delAnim modAnim">
        <pc:chgData name="峻軒 康" userId="9e73736f33edee0b" providerId="LiveId" clId="{173152AA-0053-4C28-91D0-F233EF729FC2}" dt="2020-05-12T14:32:57.668" v="8538" actId="2711"/>
        <pc:sldMkLst>
          <pc:docMk/>
          <pc:sldMk cId="2004428998" sldId="416"/>
        </pc:sldMkLst>
        <pc:spChg chg="del">
          <ac:chgData name="峻軒 康" userId="9e73736f33edee0b" providerId="LiveId" clId="{173152AA-0053-4C28-91D0-F233EF729FC2}" dt="2020-05-12T07:07:22.445" v="8098" actId="478"/>
          <ac:spMkLst>
            <pc:docMk/>
            <pc:sldMk cId="2004428998" sldId="416"/>
            <ac:spMk id="2" creationId="{BC3082D9-4EB2-42B5-A527-041C5041C596}"/>
          </ac:spMkLst>
        </pc:spChg>
        <pc:spChg chg="add mod">
          <ac:chgData name="峻軒 康" userId="9e73736f33edee0b" providerId="LiveId" clId="{173152AA-0053-4C28-91D0-F233EF729FC2}" dt="2020-05-12T14:32:57.668" v="8538" actId="2711"/>
          <ac:spMkLst>
            <pc:docMk/>
            <pc:sldMk cId="2004428998" sldId="416"/>
            <ac:spMk id="3" creationId="{CACF1D49-7520-4267-B8D6-2B91817394C3}"/>
          </ac:spMkLst>
        </pc:spChg>
        <pc:spChg chg="del">
          <ac:chgData name="峻軒 康" userId="9e73736f33edee0b" providerId="LiveId" clId="{173152AA-0053-4C28-91D0-F233EF729FC2}" dt="2020-05-12T07:06:56.826" v="8096" actId="478"/>
          <ac:spMkLst>
            <pc:docMk/>
            <pc:sldMk cId="2004428998" sldId="416"/>
            <ac:spMk id="7" creationId="{5EBE4DB9-86B5-49E9-911C-4B14AE13C40E}"/>
          </ac:spMkLst>
        </pc:spChg>
        <pc:spChg chg="add mod">
          <ac:chgData name="峻軒 康" userId="9e73736f33edee0b" providerId="LiveId" clId="{173152AA-0053-4C28-91D0-F233EF729FC2}" dt="2020-05-12T13:37:41.312" v="8388"/>
          <ac:spMkLst>
            <pc:docMk/>
            <pc:sldMk cId="2004428998" sldId="416"/>
            <ac:spMk id="8" creationId="{F329DF55-3662-4B51-BCC2-313D2711EFE9}"/>
          </ac:spMkLst>
        </pc:spChg>
        <pc:spChg chg="add del mod">
          <ac:chgData name="峻軒 康" userId="9e73736f33edee0b" providerId="LiveId" clId="{173152AA-0053-4C28-91D0-F233EF729FC2}" dt="2020-05-12T13:39:29.180" v="8403" actId="478"/>
          <ac:spMkLst>
            <pc:docMk/>
            <pc:sldMk cId="2004428998" sldId="416"/>
            <ac:spMk id="9" creationId="{E6876DC0-F97D-4530-8B89-901C08C100FE}"/>
          </ac:spMkLst>
        </pc:spChg>
        <pc:spChg chg="add del mod">
          <ac:chgData name="峻軒 康" userId="9e73736f33edee0b" providerId="LiveId" clId="{173152AA-0053-4C28-91D0-F233EF729FC2}" dt="2020-05-12T13:39:29.180" v="8403" actId="478"/>
          <ac:spMkLst>
            <pc:docMk/>
            <pc:sldMk cId="2004428998" sldId="416"/>
            <ac:spMk id="10" creationId="{DD0C19D1-DDD5-41C0-8BBC-04A1F5223325}"/>
          </ac:spMkLst>
        </pc:spChg>
        <pc:spChg chg="add del mod">
          <ac:chgData name="峻軒 康" userId="9e73736f33edee0b" providerId="LiveId" clId="{173152AA-0053-4C28-91D0-F233EF729FC2}" dt="2020-05-12T13:39:29.180" v="8403" actId="478"/>
          <ac:spMkLst>
            <pc:docMk/>
            <pc:sldMk cId="2004428998" sldId="416"/>
            <ac:spMk id="11" creationId="{B73204E4-C3FF-4A29-B859-9840FC9A8E58}"/>
          </ac:spMkLst>
        </pc:spChg>
        <pc:spChg chg="add mod">
          <ac:chgData name="峻軒 康" userId="9e73736f33edee0b" providerId="LiveId" clId="{173152AA-0053-4C28-91D0-F233EF729FC2}" dt="2020-05-12T13:40:39.935" v="8424" actId="14100"/>
          <ac:spMkLst>
            <pc:docMk/>
            <pc:sldMk cId="2004428998" sldId="416"/>
            <ac:spMk id="12" creationId="{3FD8420B-89FE-4735-9691-8B3A49EAC58B}"/>
          </ac:spMkLst>
        </pc:spChg>
        <pc:spChg chg="add mod">
          <ac:chgData name="峻軒 康" userId="9e73736f33edee0b" providerId="LiveId" clId="{173152AA-0053-4C28-91D0-F233EF729FC2}" dt="2020-05-12T13:40:47.012" v="8426" actId="1037"/>
          <ac:spMkLst>
            <pc:docMk/>
            <pc:sldMk cId="2004428998" sldId="416"/>
            <ac:spMk id="13" creationId="{277A5F9A-C4F2-4A7B-87CC-35E401C6902C}"/>
          </ac:spMkLst>
        </pc:spChg>
        <pc:spChg chg="add mod">
          <ac:chgData name="峻軒 康" userId="9e73736f33edee0b" providerId="LiveId" clId="{173152AA-0053-4C28-91D0-F233EF729FC2}" dt="2020-05-12T13:40:44.987" v="8425" actId="1037"/>
          <ac:spMkLst>
            <pc:docMk/>
            <pc:sldMk cId="2004428998" sldId="416"/>
            <ac:spMk id="14" creationId="{4C5C5327-73E4-4B3D-9F23-71B076E67334}"/>
          </ac:spMkLst>
        </pc:spChg>
      </pc:sldChg>
      <pc:sldChg chg="addSp delSp modSp add modAnim">
        <pc:chgData name="峻軒 康" userId="9e73736f33edee0b" providerId="LiveId" clId="{173152AA-0053-4C28-91D0-F233EF729FC2}" dt="2020-05-12T14:35:52.990" v="8561" actId="1076"/>
        <pc:sldMkLst>
          <pc:docMk/>
          <pc:sldMk cId="2564876352" sldId="417"/>
        </pc:sldMkLst>
        <pc:spChg chg="add mod">
          <ac:chgData name="峻軒 康" userId="9e73736f33edee0b" providerId="LiveId" clId="{173152AA-0053-4C28-91D0-F233EF729FC2}" dt="2020-05-12T14:35:52.990" v="8561" actId="1076"/>
          <ac:spMkLst>
            <pc:docMk/>
            <pc:sldMk cId="2564876352" sldId="417"/>
            <ac:spMk id="2" creationId="{9DF97002-CC11-4912-BA0A-69A9A2FC769A}"/>
          </ac:spMkLst>
        </pc:spChg>
        <pc:spChg chg="del">
          <ac:chgData name="峻軒 康" userId="9e73736f33edee0b" providerId="LiveId" clId="{173152AA-0053-4C28-91D0-F233EF729FC2}" dt="2020-05-12T07:14:42.497" v="8146" actId="478"/>
          <ac:spMkLst>
            <pc:docMk/>
            <pc:sldMk cId="2564876352" sldId="417"/>
            <ac:spMk id="3" creationId="{CACF1D49-7520-4267-B8D6-2B91817394C3}"/>
          </ac:spMkLst>
        </pc:spChg>
        <pc:spChg chg="add mod">
          <ac:chgData name="峻軒 康" userId="9e73736f33edee0b" providerId="LiveId" clId="{173152AA-0053-4C28-91D0-F233EF729FC2}" dt="2020-05-12T13:46:47.794" v="8524" actId="1076"/>
          <ac:spMkLst>
            <pc:docMk/>
            <pc:sldMk cId="2564876352" sldId="417"/>
            <ac:spMk id="9" creationId="{E6EBC0DB-E69A-4C1C-9620-050B0E6D5717}"/>
          </ac:spMkLst>
        </pc:spChg>
        <pc:spChg chg="add mod">
          <ac:chgData name="峻軒 康" userId="9e73736f33edee0b" providerId="LiveId" clId="{173152AA-0053-4C28-91D0-F233EF729FC2}" dt="2020-05-12T13:46:53.053" v="8525" actId="1076"/>
          <ac:spMkLst>
            <pc:docMk/>
            <pc:sldMk cId="2564876352" sldId="417"/>
            <ac:spMk id="10" creationId="{27448955-BD58-46A4-9596-528B78EB5678}"/>
          </ac:spMkLst>
        </pc:spChg>
        <pc:spChg chg="add mod">
          <ac:chgData name="峻軒 康" userId="9e73736f33edee0b" providerId="LiveId" clId="{173152AA-0053-4C28-91D0-F233EF729FC2}" dt="2020-05-12T13:46:29.409" v="8519" actId="14100"/>
          <ac:spMkLst>
            <pc:docMk/>
            <pc:sldMk cId="2564876352" sldId="417"/>
            <ac:spMk id="11" creationId="{F52B72CB-AD90-4D77-83D1-8764B4249D97}"/>
          </ac:spMkLst>
        </pc:spChg>
      </pc:sldChg>
      <pc:sldChg chg="addSp modSp add modAnim">
        <pc:chgData name="峻軒 康" userId="9e73736f33edee0b" providerId="LiveId" clId="{173152AA-0053-4C28-91D0-F233EF729FC2}" dt="2020-05-12T15:27:50.662" v="8709" actId="1076"/>
        <pc:sldMkLst>
          <pc:docMk/>
          <pc:sldMk cId="472480922" sldId="418"/>
        </pc:sldMkLst>
        <pc:spChg chg="mod">
          <ac:chgData name="峻軒 康" userId="9e73736f33edee0b" providerId="LiveId" clId="{173152AA-0053-4C28-91D0-F233EF729FC2}" dt="2020-05-12T15:27:50.662" v="8709" actId="1076"/>
          <ac:spMkLst>
            <pc:docMk/>
            <pc:sldMk cId="472480922" sldId="418"/>
            <ac:spMk id="3" creationId="{CACF1D49-7520-4267-B8D6-2B91817394C3}"/>
          </ac:spMkLst>
        </pc:spChg>
        <pc:spChg chg="add mod">
          <ac:chgData name="峻軒 康" userId="9e73736f33edee0b" providerId="LiveId" clId="{173152AA-0053-4C28-91D0-F233EF729FC2}" dt="2020-05-12T14:37:44.758" v="8573" actId="14100"/>
          <ac:spMkLst>
            <pc:docMk/>
            <pc:sldMk cId="472480922" sldId="418"/>
            <ac:spMk id="7" creationId="{82C92944-11B8-4869-A520-FB2F9F5613D4}"/>
          </ac:spMkLst>
        </pc:spChg>
        <pc:spChg chg="add mod">
          <ac:chgData name="峻軒 康" userId="9e73736f33edee0b" providerId="LiveId" clId="{173152AA-0053-4C28-91D0-F233EF729FC2}" dt="2020-05-12T14:45:44.556" v="8600" actId="1076"/>
          <ac:spMkLst>
            <pc:docMk/>
            <pc:sldMk cId="472480922" sldId="418"/>
            <ac:spMk id="9" creationId="{99FB97F7-E768-4442-9A8E-F86521132557}"/>
          </ac:spMkLst>
        </pc:spChg>
        <pc:spChg chg="add mod">
          <ac:chgData name="峻軒 康" userId="9e73736f33edee0b" providerId="LiveId" clId="{173152AA-0053-4C28-91D0-F233EF729FC2}" dt="2020-05-12T14:37:51.330" v="8575" actId="14100"/>
          <ac:spMkLst>
            <pc:docMk/>
            <pc:sldMk cId="472480922" sldId="418"/>
            <ac:spMk id="10" creationId="{A1C0A1B4-CEB6-406D-A889-2F2FD6C0E422}"/>
          </ac:spMkLst>
        </pc:spChg>
      </pc:sldChg>
      <pc:sldChg chg="addSp modSp add del modAnim">
        <pc:chgData name="峻軒 康" userId="9e73736f33edee0b" providerId="LiveId" clId="{173152AA-0053-4C28-91D0-F233EF729FC2}" dt="2020-05-12T15:30:46.990" v="8736"/>
        <pc:sldMkLst>
          <pc:docMk/>
          <pc:sldMk cId="3709930681" sldId="419"/>
        </pc:sldMkLst>
        <pc:spChg chg="mod">
          <ac:chgData name="峻軒 康" userId="9e73736f33edee0b" providerId="LiveId" clId="{173152AA-0053-4C28-91D0-F233EF729FC2}" dt="2020-05-12T15:30:46.990" v="8736"/>
          <ac:spMkLst>
            <pc:docMk/>
            <pc:sldMk cId="3709930681" sldId="419"/>
            <ac:spMk id="3" creationId="{CACF1D49-7520-4267-B8D6-2B91817394C3}"/>
          </ac:spMkLst>
        </pc:spChg>
        <pc:spChg chg="add mod">
          <ac:chgData name="峻軒 康" userId="9e73736f33edee0b" providerId="LiveId" clId="{173152AA-0053-4C28-91D0-F233EF729FC2}" dt="2020-05-12T15:30:08.179" v="8729" actId="14100"/>
          <ac:spMkLst>
            <pc:docMk/>
            <pc:sldMk cId="3709930681" sldId="419"/>
            <ac:spMk id="7" creationId="{5146BC2B-0322-4A89-8C39-0DF5B8965326}"/>
          </ac:spMkLst>
        </pc:spChg>
        <pc:spChg chg="add mod">
          <ac:chgData name="峻軒 康" userId="9e73736f33edee0b" providerId="LiveId" clId="{173152AA-0053-4C28-91D0-F233EF729FC2}" dt="2020-05-12T15:30:10.603" v="8730" actId="14100"/>
          <ac:spMkLst>
            <pc:docMk/>
            <pc:sldMk cId="3709930681" sldId="419"/>
            <ac:spMk id="9" creationId="{65599899-87D5-40E8-8E71-0648E02CD09D}"/>
          </ac:spMkLst>
        </pc:spChg>
        <pc:spChg chg="add mod">
          <ac:chgData name="峻軒 康" userId="9e73736f33edee0b" providerId="LiveId" clId="{173152AA-0053-4C28-91D0-F233EF729FC2}" dt="2020-05-12T15:30:15.264" v="8732" actId="14100"/>
          <ac:spMkLst>
            <pc:docMk/>
            <pc:sldMk cId="3709930681" sldId="419"/>
            <ac:spMk id="10" creationId="{B3F1854A-B255-4E27-9F49-04BADFFA3C72}"/>
          </ac:spMkLst>
        </pc:spChg>
      </pc:sldChg>
      <pc:sldChg chg="addSp modSp add">
        <pc:chgData name="峻軒 康" userId="9e73736f33edee0b" providerId="LiveId" clId="{173152AA-0053-4C28-91D0-F233EF729FC2}" dt="2020-05-12T07:23:28.080" v="8208" actId="1076"/>
        <pc:sldMkLst>
          <pc:docMk/>
          <pc:sldMk cId="2141928244" sldId="420"/>
        </pc:sldMkLst>
        <pc:spChg chg="add mod">
          <ac:chgData name="峻軒 康" userId="9e73736f33edee0b" providerId="LiveId" clId="{173152AA-0053-4C28-91D0-F233EF729FC2}" dt="2020-05-12T07:23:26.473" v="8207" actId="1076"/>
          <ac:spMkLst>
            <pc:docMk/>
            <pc:sldMk cId="2141928244" sldId="420"/>
            <ac:spMk id="2" creationId="{07148250-7CCB-4324-92F0-59BD1B517E68}"/>
          </ac:spMkLst>
        </pc:spChg>
        <pc:spChg chg="mod">
          <ac:chgData name="峻軒 康" userId="9e73736f33edee0b" providerId="LiveId" clId="{173152AA-0053-4C28-91D0-F233EF729FC2}" dt="2020-05-12T07:23:28.080" v="8208" actId="1076"/>
          <ac:spMkLst>
            <pc:docMk/>
            <pc:sldMk cId="2141928244" sldId="420"/>
            <ac:spMk id="3" creationId="{CACF1D49-7520-4267-B8D6-2B91817394C3}"/>
          </ac:spMkLst>
        </pc:spChg>
      </pc:sldChg>
      <pc:sldChg chg="delSp add">
        <pc:chgData name="峻軒 康" userId="9e73736f33edee0b" providerId="LiveId" clId="{173152AA-0053-4C28-91D0-F233EF729FC2}" dt="2020-05-12T07:22:31.122" v="8202" actId="478"/>
        <pc:sldMkLst>
          <pc:docMk/>
          <pc:sldMk cId="4238910198" sldId="421"/>
        </pc:sldMkLst>
        <pc:spChg chg="del">
          <ac:chgData name="峻軒 康" userId="9e73736f33edee0b" providerId="LiveId" clId="{173152AA-0053-4C28-91D0-F233EF729FC2}" dt="2020-05-12T07:22:31.122" v="8202" actId="478"/>
          <ac:spMkLst>
            <pc:docMk/>
            <pc:sldMk cId="4238910198" sldId="421"/>
            <ac:spMk id="3" creationId="{CACF1D49-7520-4267-B8D6-2B91817394C3}"/>
          </ac:spMkLst>
        </pc:spChg>
      </pc:sldChg>
      <pc:sldMasterChg chg="setBg modSldLayout">
        <pc:chgData name="峻軒 康" userId="9e73736f33edee0b" providerId="LiveId" clId="{173152AA-0053-4C28-91D0-F233EF729FC2}" dt="2020-05-07T09:46:15.280" v="239"/>
        <pc:sldMasterMkLst>
          <pc:docMk/>
          <pc:sldMasterMk cId="729288402" sldId="2147483648"/>
        </pc:sldMasterMkLst>
        <pc:sldLayoutChg chg="setBg">
          <pc:chgData name="峻軒 康" userId="9e73736f33edee0b" providerId="LiveId" clId="{173152AA-0053-4C28-91D0-F233EF729FC2}" dt="2020-05-07T09:46:15.280" v="239"/>
          <pc:sldLayoutMkLst>
            <pc:docMk/>
            <pc:sldMasterMk cId="729288402" sldId="2147483648"/>
            <pc:sldLayoutMk cId="1946661347" sldId="2147483649"/>
          </pc:sldLayoutMkLst>
        </pc:sldLayoutChg>
        <pc:sldLayoutChg chg="setBg">
          <pc:chgData name="峻軒 康" userId="9e73736f33edee0b" providerId="LiveId" clId="{173152AA-0053-4C28-91D0-F233EF729FC2}" dt="2020-05-07T09:46:15.280" v="239"/>
          <pc:sldLayoutMkLst>
            <pc:docMk/>
            <pc:sldMasterMk cId="729288402" sldId="2147483648"/>
            <pc:sldLayoutMk cId="1172008815" sldId="2147483650"/>
          </pc:sldLayoutMkLst>
        </pc:sldLayoutChg>
        <pc:sldLayoutChg chg="setBg">
          <pc:chgData name="峻軒 康" userId="9e73736f33edee0b" providerId="LiveId" clId="{173152AA-0053-4C28-91D0-F233EF729FC2}" dt="2020-05-07T09:46:15.280" v="239"/>
          <pc:sldLayoutMkLst>
            <pc:docMk/>
            <pc:sldMasterMk cId="729288402" sldId="2147483648"/>
            <pc:sldLayoutMk cId="3706025107" sldId="2147483651"/>
          </pc:sldLayoutMkLst>
        </pc:sldLayoutChg>
        <pc:sldLayoutChg chg="setBg">
          <pc:chgData name="峻軒 康" userId="9e73736f33edee0b" providerId="LiveId" clId="{173152AA-0053-4C28-91D0-F233EF729FC2}" dt="2020-05-07T09:46:15.280" v="239"/>
          <pc:sldLayoutMkLst>
            <pc:docMk/>
            <pc:sldMasterMk cId="729288402" sldId="2147483648"/>
            <pc:sldLayoutMk cId="1354944644" sldId="2147483652"/>
          </pc:sldLayoutMkLst>
        </pc:sldLayoutChg>
        <pc:sldLayoutChg chg="setBg">
          <pc:chgData name="峻軒 康" userId="9e73736f33edee0b" providerId="LiveId" clId="{173152AA-0053-4C28-91D0-F233EF729FC2}" dt="2020-05-07T09:46:15.280" v="239"/>
          <pc:sldLayoutMkLst>
            <pc:docMk/>
            <pc:sldMasterMk cId="729288402" sldId="2147483648"/>
            <pc:sldLayoutMk cId="604254444" sldId="2147483653"/>
          </pc:sldLayoutMkLst>
        </pc:sldLayoutChg>
        <pc:sldLayoutChg chg="setBg">
          <pc:chgData name="峻軒 康" userId="9e73736f33edee0b" providerId="LiveId" clId="{173152AA-0053-4C28-91D0-F233EF729FC2}" dt="2020-05-07T09:46:15.280" v="239"/>
          <pc:sldLayoutMkLst>
            <pc:docMk/>
            <pc:sldMasterMk cId="729288402" sldId="2147483648"/>
            <pc:sldLayoutMk cId="1748267156" sldId="2147483654"/>
          </pc:sldLayoutMkLst>
        </pc:sldLayoutChg>
        <pc:sldLayoutChg chg="setBg">
          <pc:chgData name="峻軒 康" userId="9e73736f33edee0b" providerId="LiveId" clId="{173152AA-0053-4C28-91D0-F233EF729FC2}" dt="2020-05-07T09:46:15.280" v="239"/>
          <pc:sldLayoutMkLst>
            <pc:docMk/>
            <pc:sldMasterMk cId="729288402" sldId="2147483648"/>
            <pc:sldLayoutMk cId="1706015203" sldId="2147483655"/>
          </pc:sldLayoutMkLst>
        </pc:sldLayoutChg>
        <pc:sldLayoutChg chg="setBg">
          <pc:chgData name="峻軒 康" userId="9e73736f33edee0b" providerId="LiveId" clId="{173152AA-0053-4C28-91D0-F233EF729FC2}" dt="2020-05-07T09:46:15.280" v="239"/>
          <pc:sldLayoutMkLst>
            <pc:docMk/>
            <pc:sldMasterMk cId="729288402" sldId="2147483648"/>
            <pc:sldLayoutMk cId="4246948603" sldId="2147483656"/>
          </pc:sldLayoutMkLst>
        </pc:sldLayoutChg>
        <pc:sldLayoutChg chg="setBg">
          <pc:chgData name="峻軒 康" userId="9e73736f33edee0b" providerId="LiveId" clId="{173152AA-0053-4C28-91D0-F233EF729FC2}" dt="2020-05-07T09:46:15.280" v="239"/>
          <pc:sldLayoutMkLst>
            <pc:docMk/>
            <pc:sldMasterMk cId="729288402" sldId="2147483648"/>
            <pc:sldLayoutMk cId="13678608" sldId="2147483657"/>
          </pc:sldLayoutMkLst>
        </pc:sldLayoutChg>
        <pc:sldLayoutChg chg="setBg">
          <pc:chgData name="峻軒 康" userId="9e73736f33edee0b" providerId="LiveId" clId="{173152AA-0053-4C28-91D0-F233EF729FC2}" dt="2020-05-07T09:46:15.280" v="239"/>
          <pc:sldLayoutMkLst>
            <pc:docMk/>
            <pc:sldMasterMk cId="729288402" sldId="2147483648"/>
            <pc:sldLayoutMk cId="2468992429" sldId="2147483658"/>
          </pc:sldLayoutMkLst>
        </pc:sldLayoutChg>
        <pc:sldLayoutChg chg="setBg">
          <pc:chgData name="峻軒 康" userId="9e73736f33edee0b" providerId="LiveId" clId="{173152AA-0053-4C28-91D0-F233EF729FC2}" dt="2020-05-07T09:46:15.280" v="239"/>
          <pc:sldLayoutMkLst>
            <pc:docMk/>
            <pc:sldMasterMk cId="729288402" sldId="2147483648"/>
            <pc:sldLayoutMk cId="3470449324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D6D87-0C89-425D-B654-26BA7F32B5A2}" type="datetimeFigureOut">
              <a:rPr lang="zh-TW" altLang="en-US" smtClean="0"/>
              <a:t>2022/6/8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EDE32-A3C6-40F8-8E68-A3FD7EAE08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481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EDE32-A3C6-40F8-8E68-A3FD7EAE08E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884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EDE32-A3C6-40F8-8E68-A3FD7EAE08EC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5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093C3F-DCB3-447F-9778-86814D30F9B1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CB28BD-0C8C-4E24-8FF2-107308679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6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093C3F-DCB3-447F-9778-86814D30F9B1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CB28BD-0C8C-4E24-8FF2-107308679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9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093C3F-DCB3-447F-9778-86814D30F9B1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CB28BD-0C8C-4E24-8FF2-107308679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4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093C3F-DCB3-447F-9778-86814D30F9B1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CB28BD-0C8C-4E24-8FF2-107308679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0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093C3F-DCB3-447F-9778-86814D30F9B1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CB28BD-0C8C-4E24-8FF2-107308679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2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093C3F-DCB3-447F-9778-86814D30F9B1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CB28BD-0C8C-4E24-8FF2-107308679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4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093C3F-DCB3-447F-9778-86814D30F9B1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CB28BD-0C8C-4E24-8FF2-107308679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5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093C3F-DCB3-447F-9778-86814D30F9B1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CB28BD-0C8C-4E24-8FF2-107308679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6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093C3F-DCB3-447F-9778-86814D30F9B1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CB28BD-0C8C-4E24-8FF2-107308679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1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093C3F-DCB3-447F-9778-86814D30F9B1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CB28BD-0C8C-4E24-8FF2-107308679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48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093C3F-DCB3-447F-9778-86814D30F9B1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CB28BD-0C8C-4E24-8FF2-107308679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28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>
              <a:lumMod val="65000"/>
            </a:schemeClr>
          </a:solidFill>
          <a:latin typeface="Open Sans" pitchFamily="34" charset="0"/>
          <a:ea typeface="Open Sans" pitchFamily="34" charset="0"/>
          <a:cs typeface="Open Sans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D45CF50-9973-4DFF-9EE8-40646B4609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761988"/>
            <a:ext cx="6096012" cy="609601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E7E9228-576E-4092-BDB4-A3251122E69D}"/>
              </a:ext>
            </a:extLst>
          </p:cNvPr>
          <p:cNvSpPr txBox="1"/>
          <p:nvPr/>
        </p:nvSpPr>
        <p:spPr>
          <a:xfrm>
            <a:off x="1504950" y="1337857"/>
            <a:ext cx="567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PHPD02</a:t>
            </a:r>
            <a:r>
              <a:rPr lang="zh-TW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小專發表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0CAEDBA-1BFF-4347-A062-FEE06E233C3A}"/>
              </a:ext>
            </a:extLst>
          </p:cNvPr>
          <p:cNvSpPr txBox="1"/>
          <p:nvPr/>
        </p:nvSpPr>
        <p:spPr>
          <a:xfrm>
            <a:off x="6395013" y="6096012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defRPr>
            </a:lvl1pPr>
          </a:lstStyle>
          <a:p>
            <a:r>
              <a:rPr lang="en-US" altLang="zh-TW" dirty="0"/>
              <a:t>2022.06.08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3A89A5-44A6-4E88-9706-70EFFDA649B2}"/>
              </a:ext>
            </a:extLst>
          </p:cNvPr>
          <p:cNvSpPr txBox="1"/>
          <p:nvPr/>
        </p:nvSpPr>
        <p:spPr>
          <a:xfrm>
            <a:off x="1133475" y="2534320"/>
            <a:ext cx="6419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形象網站</a:t>
            </a:r>
            <a:endParaRPr lang="en-US" altLang="zh-TW" sz="4400" dirty="0">
              <a:solidFill>
                <a:schemeClr val="tx1">
                  <a:lumMod val="65000"/>
                  <a:lumOff val="35000"/>
                </a:schemeClr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r>
              <a:rPr lang="zh-TW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暨後台管理頁面展示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B36C4C-CED5-469C-80BE-416EE9964999}"/>
              </a:ext>
            </a:extLst>
          </p:cNvPr>
          <p:cNvSpPr txBox="1"/>
          <p:nvPr/>
        </p:nvSpPr>
        <p:spPr>
          <a:xfrm>
            <a:off x="3505200" y="470614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康峻軒</a:t>
            </a:r>
          </a:p>
        </p:txBody>
      </p:sp>
    </p:spTree>
    <p:extLst>
      <p:ext uri="{BB962C8B-B14F-4D97-AF65-F5344CB8AC3E}">
        <p14:creationId xmlns:p14="http://schemas.microsoft.com/office/powerpoint/2010/main" val="129694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A6BBE14-AED2-4C58-8D9E-06053B4B0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C7BAF614-FA32-43B7-9B72-FD5C24646496}"/>
              </a:ext>
            </a:extLst>
          </p:cNvPr>
          <p:cNvSpPr/>
          <p:nvPr/>
        </p:nvSpPr>
        <p:spPr>
          <a:xfrm>
            <a:off x="-6858000" y="-10210800"/>
            <a:ext cx="24765000" cy="24765000"/>
          </a:xfrm>
          <a:prstGeom prst="donut">
            <a:avLst>
              <a:gd name="adj" fmla="val 46855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2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A6BBE14-AED2-4C58-8D9E-06053B4B0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C7BAF614-FA32-43B7-9B72-FD5C24646496}"/>
              </a:ext>
            </a:extLst>
          </p:cNvPr>
          <p:cNvSpPr/>
          <p:nvPr/>
        </p:nvSpPr>
        <p:spPr>
          <a:xfrm>
            <a:off x="-7810500" y="-8953500"/>
            <a:ext cx="24765000" cy="24765000"/>
          </a:xfrm>
          <a:prstGeom prst="donut">
            <a:avLst>
              <a:gd name="adj" fmla="val 44905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6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A6BBE14-AED2-4C58-8D9E-06053B4B0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C7BAF614-FA32-43B7-9B72-FD5C24646496}"/>
              </a:ext>
            </a:extLst>
          </p:cNvPr>
          <p:cNvSpPr/>
          <p:nvPr/>
        </p:nvSpPr>
        <p:spPr>
          <a:xfrm>
            <a:off x="-7810500" y="-8458200"/>
            <a:ext cx="24765000" cy="24765000"/>
          </a:xfrm>
          <a:prstGeom prst="donut">
            <a:avLst>
              <a:gd name="adj" fmla="val 17957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83D799-DBB1-45CC-A15E-50103525E3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89" y="-986979"/>
            <a:ext cx="6160911" cy="5638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D347B44-4D82-467B-9DFE-F960D0074CA0}"/>
              </a:ext>
            </a:extLst>
          </p:cNvPr>
          <p:cNvSpPr/>
          <p:nvPr/>
        </p:nvSpPr>
        <p:spPr>
          <a:xfrm>
            <a:off x="4351868" y="1293812"/>
            <a:ext cx="425308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0" dirty="0">
                <a:effectLst/>
                <a:latin typeface="Consolas" panose="020B0609020204030204" pitchFamily="49" charset="0"/>
              </a:rPr>
              <a:t>Hover /transition</a:t>
            </a:r>
            <a:r>
              <a:rPr lang="zh-TW" altLang="en-US" sz="3200" b="0" dirty="0">
                <a:effectLst/>
                <a:latin typeface="Consolas" panose="020B0609020204030204" pitchFamily="49" charset="0"/>
              </a:rPr>
              <a:t> </a:t>
            </a:r>
            <a:endParaRPr lang="en-US" altLang="zh-TW" sz="3200" b="0" dirty="0"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3200" b="0" dirty="0">
                <a:effectLst/>
                <a:latin typeface="Consolas" panose="020B0609020204030204" pitchFamily="49" charset="0"/>
              </a:rPr>
              <a:t>文字流動效果</a:t>
            </a:r>
            <a:endParaRPr lang="en-US" altLang="zh-TW" sz="32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26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82D977-F17D-4BB7-93ED-36C43FACE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16" name="圓形: 空心 15">
            <a:extLst>
              <a:ext uri="{FF2B5EF4-FFF2-40B4-BE49-F238E27FC236}">
                <a16:creationId xmlns:a16="http://schemas.microsoft.com/office/drawing/2014/main" id="{64FA05F6-F846-4E65-8106-2D1D0405DFA3}"/>
              </a:ext>
            </a:extLst>
          </p:cNvPr>
          <p:cNvSpPr/>
          <p:nvPr/>
        </p:nvSpPr>
        <p:spPr>
          <a:xfrm>
            <a:off x="-7620000" y="-8839200"/>
            <a:ext cx="24765000" cy="24765000"/>
          </a:xfrm>
          <a:prstGeom prst="donut">
            <a:avLst>
              <a:gd name="adj" fmla="val 24881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02643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82D977-F17D-4BB7-93ED-36C43FACE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92D1D872-ED1F-4D59-942F-2C201D53E3CC}"/>
              </a:ext>
            </a:extLst>
          </p:cNvPr>
          <p:cNvSpPr/>
          <p:nvPr/>
        </p:nvSpPr>
        <p:spPr>
          <a:xfrm>
            <a:off x="-11125200" y="-9372600"/>
            <a:ext cx="24765000" cy="24765000"/>
          </a:xfrm>
          <a:custGeom>
            <a:avLst/>
            <a:gdLst>
              <a:gd name="connsiteX0" fmla="*/ 18669000 w 24765000"/>
              <a:gd name="connsiteY0" fmla="*/ 13715999 h 24765000"/>
              <a:gd name="connsiteX1" fmla="*/ 18211800 w 24765000"/>
              <a:gd name="connsiteY1" fmla="*/ 14173199 h 24765000"/>
              <a:gd name="connsiteX2" fmla="*/ 18669000 w 24765000"/>
              <a:gd name="connsiteY2" fmla="*/ 14630399 h 24765000"/>
              <a:gd name="connsiteX3" fmla="*/ 19126200 w 24765000"/>
              <a:gd name="connsiteY3" fmla="*/ 14173199 h 24765000"/>
              <a:gd name="connsiteX4" fmla="*/ 18669000 w 24765000"/>
              <a:gd name="connsiteY4" fmla="*/ 13715999 h 24765000"/>
              <a:gd name="connsiteX5" fmla="*/ 17297402 w 24765000"/>
              <a:gd name="connsiteY5" fmla="*/ 13654088 h 24765000"/>
              <a:gd name="connsiteX6" fmla="*/ 16840202 w 24765000"/>
              <a:gd name="connsiteY6" fmla="*/ 14111288 h 24765000"/>
              <a:gd name="connsiteX7" fmla="*/ 17297402 w 24765000"/>
              <a:gd name="connsiteY7" fmla="*/ 14568488 h 24765000"/>
              <a:gd name="connsiteX8" fmla="*/ 17754602 w 24765000"/>
              <a:gd name="connsiteY8" fmla="*/ 14111288 h 24765000"/>
              <a:gd name="connsiteX9" fmla="*/ 17297402 w 24765000"/>
              <a:gd name="connsiteY9" fmla="*/ 13654088 h 24765000"/>
              <a:gd name="connsiteX10" fmla="*/ 13639800 w 24765000"/>
              <a:gd name="connsiteY10" fmla="*/ 12801599 h 24765000"/>
              <a:gd name="connsiteX11" fmla="*/ 13182600 w 24765000"/>
              <a:gd name="connsiteY11" fmla="*/ 13258799 h 24765000"/>
              <a:gd name="connsiteX12" fmla="*/ 13639800 w 24765000"/>
              <a:gd name="connsiteY12" fmla="*/ 13715999 h 24765000"/>
              <a:gd name="connsiteX13" fmla="*/ 14097000 w 24765000"/>
              <a:gd name="connsiteY13" fmla="*/ 13258799 h 24765000"/>
              <a:gd name="connsiteX14" fmla="*/ 13639800 w 24765000"/>
              <a:gd name="connsiteY14" fmla="*/ 12801599 h 24765000"/>
              <a:gd name="connsiteX15" fmla="*/ 16725900 w 24765000"/>
              <a:gd name="connsiteY15" fmla="*/ 11925300 h 24765000"/>
              <a:gd name="connsiteX16" fmla="*/ 16268700 w 24765000"/>
              <a:gd name="connsiteY16" fmla="*/ 12382500 h 24765000"/>
              <a:gd name="connsiteX17" fmla="*/ 16725900 w 24765000"/>
              <a:gd name="connsiteY17" fmla="*/ 12839700 h 24765000"/>
              <a:gd name="connsiteX18" fmla="*/ 17183100 w 24765000"/>
              <a:gd name="connsiteY18" fmla="*/ 12382500 h 24765000"/>
              <a:gd name="connsiteX19" fmla="*/ 16725900 w 24765000"/>
              <a:gd name="connsiteY19" fmla="*/ 11925300 h 24765000"/>
              <a:gd name="connsiteX20" fmla="*/ 12382500 w 24765000"/>
              <a:gd name="connsiteY20" fmla="*/ 11796560 h 24765000"/>
              <a:gd name="connsiteX21" fmla="*/ 11796560 w 24765000"/>
              <a:gd name="connsiteY21" fmla="*/ 12382500 h 24765000"/>
              <a:gd name="connsiteX22" fmla="*/ 12382500 w 24765000"/>
              <a:gd name="connsiteY22" fmla="*/ 12968440 h 24765000"/>
              <a:gd name="connsiteX23" fmla="*/ 12968440 w 24765000"/>
              <a:gd name="connsiteY23" fmla="*/ 12382500 h 24765000"/>
              <a:gd name="connsiteX24" fmla="*/ 12382500 w 24765000"/>
              <a:gd name="connsiteY24" fmla="*/ 11796560 h 24765000"/>
              <a:gd name="connsiteX25" fmla="*/ 13792200 w 24765000"/>
              <a:gd name="connsiteY25" fmla="*/ 11585695 h 24765000"/>
              <a:gd name="connsiteX26" fmla="*/ 13335000 w 24765000"/>
              <a:gd name="connsiteY26" fmla="*/ 12042895 h 24765000"/>
              <a:gd name="connsiteX27" fmla="*/ 13792200 w 24765000"/>
              <a:gd name="connsiteY27" fmla="*/ 12500095 h 24765000"/>
              <a:gd name="connsiteX28" fmla="*/ 14249400 w 24765000"/>
              <a:gd name="connsiteY28" fmla="*/ 12042895 h 24765000"/>
              <a:gd name="connsiteX29" fmla="*/ 13792200 w 24765000"/>
              <a:gd name="connsiteY29" fmla="*/ 11585695 h 24765000"/>
              <a:gd name="connsiteX30" fmla="*/ 12382500 w 24765000"/>
              <a:gd name="connsiteY30" fmla="*/ 0 h 24765000"/>
              <a:gd name="connsiteX31" fmla="*/ 24765000 w 24765000"/>
              <a:gd name="connsiteY31" fmla="*/ 12382500 h 24765000"/>
              <a:gd name="connsiteX32" fmla="*/ 12382500 w 24765000"/>
              <a:gd name="connsiteY32" fmla="*/ 24765000 h 24765000"/>
              <a:gd name="connsiteX33" fmla="*/ 0 w 24765000"/>
              <a:gd name="connsiteY33" fmla="*/ 12382500 h 24765000"/>
              <a:gd name="connsiteX34" fmla="*/ 12382500 w 24765000"/>
              <a:gd name="connsiteY34" fmla="*/ 0 h 2476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4765000" h="24765000">
                <a:moveTo>
                  <a:pt x="18669000" y="13715999"/>
                </a:moveTo>
                <a:cubicBezTo>
                  <a:pt x="18416495" y="13715999"/>
                  <a:pt x="18211800" y="13920694"/>
                  <a:pt x="18211800" y="14173199"/>
                </a:cubicBezTo>
                <a:cubicBezTo>
                  <a:pt x="18211800" y="14425704"/>
                  <a:pt x="18416495" y="14630399"/>
                  <a:pt x="18669000" y="14630399"/>
                </a:cubicBezTo>
                <a:cubicBezTo>
                  <a:pt x="18921505" y="14630399"/>
                  <a:pt x="19126200" y="14425704"/>
                  <a:pt x="19126200" y="14173199"/>
                </a:cubicBezTo>
                <a:cubicBezTo>
                  <a:pt x="19126200" y="13920694"/>
                  <a:pt x="18921505" y="13715999"/>
                  <a:pt x="18669000" y="13715999"/>
                </a:cubicBezTo>
                <a:close/>
                <a:moveTo>
                  <a:pt x="17297402" y="13654088"/>
                </a:moveTo>
                <a:cubicBezTo>
                  <a:pt x="17044897" y="13654088"/>
                  <a:pt x="16840202" y="13858783"/>
                  <a:pt x="16840202" y="14111288"/>
                </a:cubicBezTo>
                <a:cubicBezTo>
                  <a:pt x="16840202" y="14363793"/>
                  <a:pt x="17044897" y="14568488"/>
                  <a:pt x="17297402" y="14568488"/>
                </a:cubicBezTo>
                <a:cubicBezTo>
                  <a:pt x="17549907" y="14568488"/>
                  <a:pt x="17754602" y="14363793"/>
                  <a:pt x="17754602" y="14111288"/>
                </a:cubicBezTo>
                <a:cubicBezTo>
                  <a:pt x="17754602" y="13858783"/>
                  <a:pt x="17549907" y="13654088"/>
                  <a:pt x="17297402" y="13654088"/>
                </a:cubicBezTo>
                <a:close/>
                <a:moveTo>
                  <a:pt x="13639800" y="12801599"/>
                </a:moveTo>
                <a:cubicBezTo>
                  <a:pt x="13387295" y="12801599"/>
                  <a:pt x="13182600" y="13006294"/>
                  <a:pt x="13182600" y="13258799"/>
                </a:cubicBezTo>
                <a:cubicBezTo>
                  <a:pt x="13182600" y="13511304"/>
                  <a:pt x="13387295" y="13715999"/>
                  <a:pt x="13639800" y="13715999"/>
                </a:cubicBezTo>
                <a:cubicBezTo>
                  <a:pt x="13892305" y="13715999"/>
                  <a:pt x="14097000" y="13511304"/>
                  <a:pt x="14097000" y="13258799"/>
                </a:cubicBezTo>
                <a:cubicBezTo>
                  <a:pt x="14097000" y="13006294"/>
                  <a:pt x="13892305" y="12801599"/>
                  <a:pt x="13639800" y="12801599"/>
                </a:cubicBezTo>
                <a:close/>
                <a:moveTo>
                  <a:pt x="16725900" y="11925300"/>
                </a:moveTo>
                <a:cubicBezTo>
                  <a:pt x="16473395" y="11925300"/>
                  <a:pt x="16268700" y="12129995"/>
                  <a:pt x="16268700" y="12382500"/>
                </a:cubicBezTo>
                <a:cubicBezTo>
                  <a:pt x="16268700" y="12635005"/>
                  <a:pt x="16473395" y="12839700"/>
                  <a:pt x="16725900" y="12839700"/>
                </a:cubicBezTo>
                <a:cubicBezTo>
                  <a:pt x="16978405" y="12839700"/>
                  <a:pt x="17183100" y="12635005"/>
                  <a:pt x="17183100" y="12382500"/>
                </a:cubicBezTo>
                <a:cubicBezTo>
                  <a:pt x="17183100" y="12129995"/>
                  <a:pt x="16978405" y="11925300"/>
                  <a:pt x="16725900" y="11925300"/>
                </a:cubicBezTo>
                <a:close/>
                <a:moveTo>
                  <a:pt x="12382500" y="11796560"/>
                </a:moveTo>
                <a:cubicBezTo>
                  <a:pt x="12058894" y="11796560"/>
                  <a:pt x="11796560" y="12058895"/>
                  <a:pt x="11796560" y="12382500"/>
                </a:cubicBezTo>
                <a:cubicBezTo>
                  <a:pt x="11796560" y="12706106"/>
                  <a:pt x="12058894" y="12968440"/>
                  <a:pt x="12382500" y="12968440"/>
                </a:cubicBezTo>
                <a:cubicBezTo>
                  <a:pt x="12706106" y="12968440"/>
                  <a:pt x="12968440" y="12706106"/>
                  <a:pt x="12968440" y="12382500"/>
                </a:cubicBezTo>
                <a:cubicBezTo>
                  <a:pt x="12968440" y="12058895"/>
                  <a:pt x="12706106" y="11796560"/>
                  <a:pt x="12382500" y="11796560"/>
                </a:cubicBezTo>
                <a:close/>
                <a:moveTo>
                  <a:pt x="13792200" y="11585695"/>
                </a:moveTo>
                <a:cubicBezTo>
                  <a:pt x="13539695" y="11585695"/>
                  <a:pt x="13335000" y="11790390"/>
                  <a:pt x="13335000" y="12042895"/>
                </a:cubicBezTo>
                <a:cubicBezTo>
                  <a:pt x="13335000" y="12295400"/>
                  <a:pt x="13539695" y="12500095"/>
                  <a:pt x="13792200" y="12500095"/>
                </a:cubicBezTo>
                <a:cubicBezTo>
                  <a:pt x="14044705" y="12500095"/>
                  <a:pt x="14249400" y="12295400"/>
                  <a:pt x="14249400" y="12042895"/>
                </a:cubicBezTo>
                <a:cubicBezTo>
                  <a:pt x="14249400" y="11790390"/>
                  <a:pt x="14044705" y="11585695"/>
                  <a:pt x="13792200" y="11585695"/>
                </a:cubicBezTo>
                <a:close/>
                <a:moveTo>
                  <a:pt x="12382500" y="0"/>
                </a:moveTo>
                <a:cubicBezTo>
                  <a:pt x="19221166" y="0"/>
                  <a:pt x="24765000" y="5543834"/>
                  <a:pt x="24765000" y="12382500"/>
                </a:cubicBezTo>
                <a:cubicBezTo>
                  <a:pt x="24765000" y="19221166"/>
                  <a:pt x="19221166" y="24765000"/>
                  <a:pt x="12382500" y="24765000"/>
                </a:cubicBezTo>
                <a:cubicBezTo>
                  <a:pt x="5543834" y="24765000"/>
                  <a:pt x="0" y="19221166"/>
                  <a:pt x="0" y="12382500"/>
                </a:cubicBezTo>
                <a:cubicBezTo>
                  <a:pt x="0" y="5543834"/>
                  <a:pt x="5543834" y="0"/>
                  <a:pt x="12382500" y="0"/>
                </a:cubicBezTo>
                <a:close/>
              </a:path>
            </a:pathLst>
          </a:cu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22A3854-6D41-4674-89A3-6513B13A7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738188"/>
            <a:ext cx="7673340" cy="40386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1092A52-1218-4517-9D59-B6599BADC4CC}"/>
              </a:ext>
            </a:extLst>
          </p:cNvPr>
          <p:cNvSpPr txBox="1"/>
          <p:nvPr/>
        </p:nvSpPr>
        <p:spPr>
          <a:xfrm>
            <a:off x="2590800" y="742503"/>
            <a:ext cx="464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animation</a:t>
            </a:r>
            <a:r>
              <a:rPr lang="zh-TW" altLang="en-US" sz="3200" dirty="0">
                <a:solidFill>
                  <a:schemeClr val="bg1"/>
                </a:solidFill>
              </a:rPr>
              <a:t>圖片擺動</a:t>
            </a:r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毛玻璃效果</a:t>
            </a:r>
            <a:endParaRPr lang="en-US" altLang="zh-TW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82290"/>
      </p:ext>
    </p:extLst>
  </p:cSld>
  <p:clrMapOvr>
    <a:masterClrMapping/>
  </p:clrMapOvr>
  <p:transition spd="med"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14CABA-70EE-4764-ACB1-FE9DB37F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B558E8-1A1E-4181-94FC-E45B4F60D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5" name="圓形: 空心 4">
            <a:extLst>
              <a:ext uri="{FF2B5EF4-FFF2-40B4-BE49-F238E27FC236}">
                <a16:creationId xmlns:a16="http://schemas.microsoft.com/office/drawing/2014/main" id="{002EDEFE-D786-4360-962A-D87FC8BB06D8}"/>
              </a:ext>
            </a:extLst>
          </p:cNvPr>
          <p:cNvSpPr/>
          <p:nvPr/>
        </p:nvSpPr>
        <p:spPr>
          <a:xfrm>
            <a:off x="-7810500" y="-9525000"/>
            <a:ext cx="24765000" cy="24765000"/>
          </a:xfrm>
          <a:prstGeom prst="donut">
            <a:avLst>
              <a:gd name="adj" fmla="val 41813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14CABA-70EE-4764-ACB1-FE9DB37F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B558E8-1A1E-4181-94FC-E45B4F60D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5" name="圓形: 空心 4">
            <a:extLst>
              <a:ext uri="{FF2B5EF4-FFF2-40B4-BE49-F238E27FC236}">
                <a16:creationId xmlns:a16="http://schemas.microsoft.com/office/drawing/2014/main" id="{002EDEFE-D786-4360-962A-D87FC8BB06D8}"/>
              </a:ext>
            </a:extLst>
          </p:cNvPr>
          <p:cNvSpPr/>
          <p:nvPr/>
        </p:nvSpPr>
        <p:spPr>
          <a:xfrm>
            <a:off x="-10591800" y="-8458200"/>
            <a:ext cx="24765000" cy="24765000"/>
          </a:xfrm>
          <a:prstGeom prst="donut">
            <a:avLst>
              <a:gd name="adj" fmla="val 42798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38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14CABA-70EE-4764-ACB1-FE9DB37F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B558E8-1A1E-4181-94FC-E45B4F60D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5" name="圓形: 空心 4">
            <a:extLst>
              <a:ext uri="{FF2B5EF4-FFF2-40B4-BE49-F238E27FC236}">
                <a16:creationId xmlns:a16="http://schemas.microsoft.com/office/drawing/2014/main" id="{002EDEFE-D786-4360-962A-D87FC8BB06D8}"/>
              </a:ext>
            </a:extLst>
          </p:cNvPr>
          <p:cNvSpPr/>
          <p:nvPr/>
        </p:nvSpPr>
        <p:spPr>
          <a:xfrm>
            <a:off x="-4876800" y="-8610600"/>
            <a:ext cx="24765000" cy="24765000"/>
          </a:xfrm>
          <a:prstGeom prst="donut">
            <a:avLst>
              <a:gd name="adj" fmla="val 42672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86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14CABA-70EE-4764-ACB1-FE9DB37F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B558E8-1A1E-4181-94FC-E45B4F60D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5" name="圓形: 空心 4">
            <a:extLst>
              <a:ext uri="{FF2B5EF4-FFF2-40B4-BE49-F238E27FC236}">
                <a16:creationId xmlns:a16="http://schemas.microsoft.com/office/drawing/2014/main" id="{002EDEFE-D786-4360-962A-D87FC8BB06D8}"/>
              </a:ext>
            </a:extLst>
          </p:cNvPr>
          <p:cNvSpPr/>
          <p:nvPr/>
        </p:nvSpPr>
        <p:spPr>
          <a:xfrm>
            <a:off x="-7315200" y="-8953500"/>
            <a:ext cx="24765000" cy="24765000"/>
          </a:xfrm>
          <a:prstGeom prst="donut">
            <a:avLst>
              <a:gd name="adj" fmla="val 20309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E8FD6B-F580-4AA5-9FFE-9CB1D7BC0C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2400" y="-2438400"/>
            <a:ext cx="6781800" cy="690975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172A67D-ACF1-4615-AAFE-BBAB2C2046DC}"/>
              </a:ext>
            </a:extLst>
          </p:cNvPr>
          <p:cNvSpPr/>
          <p:nvPr/>
        </p:nvSpPr>
        <p:spPr>
          <a:xfrm>
            <a:off x="671545" y="381000"/>
            <a:ext cx="43957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0" dirty="0">
                <a:effectLst/>
                <a:latin typeface="Consolas" panose="020B0609020204030204" pitchFamily="49" charset="0"/>
              </a:rPr>
              <a:t>jQuery </a:t>
            </a:r>
          </a:p>
          <a:p>
            <a:pPr algn="ctr"/>
            <a:r>
              <a:rPr lang="en-US" altLang="zh-TW" sz="3200" b="0" dirty="0">
                <a:effectLst/>
                <a:latin typeface="Consolas" panose="020B0609020204030204" pitchFamily="49" charset="0"/>
              </a:rPr>
              <a:t>click/animation</a:t>
            </a:r>
            <a:r>
              <a:rPr lang="zh-TW" altLang="en-US" sz="3200" b="0" dirty="0">
                <a:effectLst/>
                <a:latin typeface="Consolas" panose="020B0609020204030204" pitchFamily="49" charset="0"/>
              </a:rPr>
              <a:t>效果</a:t>
            </a:r>
            <a:endParaRPr lang="en-US" altLang="zh-TW" sz="32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F8512A6-6AA1-45E3-A21F-10FF5EA6B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70C51399-BE53-492B-AC34-DE54652024DA}"/>
              </a:ext>
            </a:extLst>
          </p:cNvPr>
          <p:cNvSpPr/>
          <p:nvPr/>
        </p:nvSpPr>
        <p:spPr>
          <a:xfrm>
            <a:off x="-6019800" y="-9220200"/>
            <a:ext cx="24765000" cy="24765000"/>
          </a:xfrm>
          <a:prstGeom prst="donut">
            <a:avLst>
              <a:gd name="adj" fmla="val 45622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51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7810501" y="-8458200"/>
            <a:ext cx="24765000" cy="24765000"/>
          </a:xfrm>
          <a:prstGeom prst="donut">
            <a:avLst>
              <a:gd name="adj" fmla="val 17888"/>
            </a:avLst>
          </a:prstGeom>
          <a:solidFill>
            <a:srgbClr val="104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F6241D-9FE8-43FA-835D-37A4263210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32" y="2969259"/>
            <a:ext cx="2436236" cy="13716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C249570-9275-4327-895D-7264F280C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46" y="2969259"/>
            <a:ext cx="1721674" cy="1371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14CD565-DF15-4109-9748-25EC183CBD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7" t="-1639" r="33511" b="1639"/>
          <a:stretch/>
        </p:blipFill>
        <p:spPr>
          <a:xfrm>
            <a:off x="6720907" y="2725419"/>
            <a:ext cx="1295400" cy="1859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31FCDA-23B0-458F-A1B4-642C27181D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27"/>
          <a:stretch/>
        </p:blipFill>
        <p:spPr>
          <a:xfrm>
            <a:off x="2266950" y="585787"/>
            <a:ext cx="973159" cy="17240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FFCE37-0502-476C-9F9E-3C95CA81AD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6" r="32534"/>
          <a:stretch/>
        </p:blipFill>
        <p:spPr>
          <a:xfrm>
            <a:off x="4329018" y="585787"/>
            <a:ext cx="1033711" cy="17240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F85525B-6A03-4724-A84C-7B7BE584F0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9"/>
          <a:stretch/>
        </p:blipFill>
        <p:spPr>
          <a:xfrm>
            <a:off x="6385493" y="585787"/>
            <a:ext cx="983114" cy="17240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FE4F088-5240-41E0-AD00-99F8DC3F3C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043" y="5105400"/>
            <a:ext cx="1587977" cy="1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7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F8512A6-6AA1-45E3-A21F-10FF5EA6B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70C51399-BE53-492B-AC34-DE54652024DA}"/>
              </a:ext>
            </a:extLst>
          </p:cNvPr>
          <p:cNvSpPr/>
          <p:nvPr/>
        </p:nvSpPr>
        <p:spPr>
          <a:xfrm>
            <a:off x="-5943600" y="-8686800"/>
            <a:ext cx="24765000" cy="24765000"/>
          </a:xfrm>
          <a:prstGeom prst="donut">
            <a:avLst>
              <a:gd name="adj" fmla="val 39143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E20757-8D66-4DFF-839E-7A82107E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-608014"/>
            <a:ext cx="6401463" cy="402431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A4900B-9017-4A9C-A32B-EBC1A3A767B7}"/>
              </a:ext>
            </a:extLst>
          </p:cNvPr>
          <p:cNvSpPr txBox="1"/>
          <p:nvPr/>
        </p:nvSpPr>
        <p:spPr>
          <a:xfrm>
            <a:off x="190831" y="865533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jQuery</a:t>
            </a:r>
            <a:r>
              <a:rPr lang="zh-TW" altLang="en-US" sz="3200" dirty="0">
                <a:solidFill>
                  <a:schemeClr val="bg1"/>
                </a:solidFill>
              </a:rPr>
              <a:t> </a:t>
            </a:r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做成</a:t>
            </a:r>
            <a:r>
              <a:rPr lang="en-US" altLang="zh-TW" sz="3200" dirty="0">
                <a:solidFill>
                  <a:schemeClr val="bg1"/>
                </a:solidFill>
              </a:rPr>
              <a:t>MENU</a:t>
            </a:r>
            <a:r>
              <a:rPr lang="zh-TW" altLang="en-US" sz="3200" dirty="0">
                <a:solidFill>
                  <a:schemeClr val="bg1"/>
                </a:solidFill>
              </a:rPr>
              <a:t>效果</a:t>
            </a:r>
            <a:endParaRPr lang="en-US" altLang="zh-TW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43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B19AB02-ECB9-40BB-BE24-B4F45341A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70C51399-BE53-492B-AC34-DE54652024DA}"/>
              </a:ext>
            </a:extLst>
          </p:cNvPr>
          <p:cNvSpPr/>
          <p:nvPr/>
        </p:nvSpPr>
        <p:spPr>
          <a:xfrm>
            <a:off x="-7810500" y="-7696200"/>
            <a:ext cx="24765000" cy="24765000"/>
          </a:xfrm>
          <a:prstGeom prst="donut">
            <a:avLst>
              <a:gd name="adj" fmla="val 44969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6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B19AB02-ECB9-40BB-BE24-B4F45341A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70C51399-BE53-492B-AC34-DE54652024DA}"/>
              </a:ext>
            </a:extLst>
          </p:cNvPr>
          <p:cNvSpPr/>
          <p:nvPr/>
        </p:nvSpPr>
        <p:spPr>
          <a:xfrm>
            <a:off x="-7696200" y="-8953500"/>
            <a:ext cx="24765000" cy="24765000"/>
          </a:xfrm>
          <a:prstGeom prst="donut">
            <a:avLst>
              <a:gd name="adj" fmla="val 23013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8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A510B5-1A3C-4616-B59B-DD2170034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EC7BB860-97E8-4AED-8547-D810E6CB8595}"/>
              </a:ext>
            </a:extLst>
          </p:cNvPr>
          <p:cNvSpPr/>
          <p:nvPr/>
        </p:nvSpPr>
        <p:spPr>
          <a:xfrm>
            <a:off x="-7810500" y="-7620000"/>
            <a:ext cx="24765000" cy="24765000"/>
          </a:xfrm>
          <a:prstGeom prst="donut">
            <a:avLst>
              <a:gd name="adj" fmla="val 44969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620AF5-69A7-4CD8-8A91-FCDBFD9E7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099" y="177223"/>
            <a:ext cx="8610600" cy="40363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971D57-0268-4F94-A02A-EA2DC36EB4D0}"/>
              </a:ext>
            </a:extLst>
          </p:cNvPr>
          <p:cNvSpPr/>
          <p:nvPr/>
        </p:nvSpPr>
        <p:spPr>
          <a:xfrm>
            <a:off x="1157499" y="1903033"/>
            <a:ext cx="48478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</a:rPr>
              <a:t>hover transition </a:t>
            </a:r>
            <a:r>
              <a:rPr lang="zh-TW" altLang="en-US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效果</a:t>
            </a:r>
            <a:endParaRPr lang="en-US" altLang="zh-TW" sz="3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9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CE55F19-FEC6-4620-82F6-E24BFE57F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4A643157-0695-44F1-AD4B-0830CAD37C4D}"/>
              </a:ext>
            </a:extLst>
          </p:cNvPr>
          <p:cNvSpPr/>
          <p:nvPr/>
        </p:nvSpPr>
        <p:spPr>
          <a:xfrm>
            <a:off x="-9753600" y="-8953501"/>
            <a:ext cx="24765000" cy="24765000"/>
          </a:xfrm>
          <a:prstGeom prst="donut">
            <a:avLst>
              <a:gd name="adj" fmla="val 47050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60C028-06A6-44EB-A12D-E03E1FAE3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-607394"/>
            <a:ext cx="8610600" cy="40363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2A18FF8-542D-4039-8DE4-7EE203F30C82}"/>
              </a:ext>
            </a:extLst>
          </p:cNvPr>
          <p:cNvSpPr/>
          <p:nvPr/>
        </p:nvSpPr>
        <p:spPr>
          <a:xfrm>
            <a:off x="2148099" y="1281112"/>
            <a:ext cx="48478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</a:rPr>
              <a:t>hover transition </a:t>
            </a:r>
            <a:r>
              <a:rPr lang="zh-TW" altLang="en-US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效果</a:t>
            </a:r>
            <a:endParaRPr lang="en-US" altLang="zh-TW" sz="3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383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23898E-8C58-46DA-BCEA-3E89F0A86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4A643157-0695-44F1-AD4B-0830CAD37C4D}"/>
              </a:ext>
            </a:extLst>
          </p:cNvPr>
          <p:cNvSpPr/>
          <p:nvPr/>
        </p:nvSpPr>
        <p:spPr>
          <a:xfrm>
            <a:off x="-7543800" y="-8953501"/>
            <a:ext cx="24765000" cy="24765000"/>
          </a:xfrm>
          <a:prstGeom prst="donut">
            <a:avLst>
              <a:gd name="adj" fmla="val 47050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B3BB5A-CCDF-4924-8FA4-5C5AE6973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4A643157-0695-44F1-AD4B-0830CAD37C4D}"/>
              </a:ext>
            </a:extLst>
          </p:cNvPr>
          <p:cNvSpPr/>
          <p:nvPr/>
        </p:nvSpPr>
        <p:spPr>
          <a:xfrm>
            <a:off x="-5410200" y="-8953501"/>
            <a:ext cx="24765000" cy="24765000"/>
          </a:xfrm>
          <a:prstGeom prst="donut">
            <a:avLst>
              <a:gd name="adj" fmla="val 47050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2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995C71-E093-4002-958D-F6EF789AE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4A643157-0695-44F1-AD4B-0830CAD37C4D}"/>
              </a:ext>
            </a:extLst>
          </p:cNvPr>
          <p:cNvSpPr/>
          <p:nvPr/>
        </p:nvSpPr>
        <p:spPr>
          <a:xfrm>
            <a:off x="-9677400" y="-8458200"/>
            <a:ext cx="24765000" cy="24765000"/>
          </a:xfrm>
          <a:prstGeom prst="donut">
            <a:avLst>
              <a:gd name="adj" fmla="val 39344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1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1590E3-8636-450E-9F89-7E4471555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" y="990600"/>
            <a:ext cx="8920975" cy="4191000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7810501" y="-9220200"/>
            <a:ext cx="24765000" cy="24765000"/>
          </a:xfrm>
          <a:prstGeom prst="donut">
            <a:avLst>
              <a:gd name="adj" fmla="val 25808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4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1590E3-8636-450E-9F89-7E4471555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" y="990600"/>
            <a:ext cx="8920975" cy="4191000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5562600" y="-11201400"/>
            <a:ext cx="24765000" cy="24765000"/>
          </a:xfrm>
          <a:prstGeom prst="donut">
            <a:avLst>
              <a:gd name="adj" fmla="val 48076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76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1590E3-8636-450E-9F89-7E4471555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" y="1219200"/>
            <a:ext cx="8920975" cy="4191000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7810501" y="-8458200"/>
            <a:ext cx="24765000" cy="24765000"/>
          </a:xfrm>
          <a:prstGeom prst="donut">
            <a:avLst>
              <a:gd name="adj" fmla="val 17888"/>
            </a:avLst>
          </a:prstGeom>
          <a:solidFill>
            <a:srgbClr val="104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B7DDBFB-FA0F-4356-B998-9B9DBBA34F95}"/>
              </a:ext>
            </a:extLst>
          </p:cNvPr>
          <p:cNvSpPr txBox="1"/>
          <p:nvPr/>
        </p:nvSpPr>
        <p:spPr>
          <a:xfrm>
            <a:off x="1295400" y="381000"/>
            <a:ext cx="6419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形象網站初始介面</a:t>
            </a:r>
            <a:endParaRPr lang="en-US" altLang="zh-TW" sz="4400" dirty="0">
              <a:solidFill>
                <a:schemeClr val="tx1">
                  <a:lumMod val="65000"/>
                  <a:lumOff val="35000"/>
                </a:schemeClr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24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3E1A795-8464-4154-B5B2-41B619417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162"/>
            <a:ext cx="9144000" cy="4257675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7810500" y="-8953500"/>
            <a:ext cx="24765000" cy="24765000"/>
          </a:xfrm>
          <a:prstGeom prst="donut">
            <a:avLst>
              <a:gd name="adj" fmla="val 25712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AF2F25-E36E-4231-8E58-F204DB621A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0200" y="-2133600"/>
            <a:ext cx="5791200" cy="61318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904270-4274-4765-BCE4-5C0C81E5D656}"/>
              </a:ext>
            </a:extLst>
          </p:cNvPr>
          <p:cNvSpPr/>
          <p:nvPr/>
        </p:nvSpPr>
        <p:spPr>
          <a:xfrm>
            <a:off x="2551649" y="653534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0" dirty="0">
                <a:effectLst/>
                <a:latin typeface="Consolas" panose="020B0609020204030204" pitchFamily="49" charset="0"/>
              </a:rPr>
              <a:t>利用</a:t>
            </a:r>
            <a:r>
              <a:rPr lang="en-US" altLang="zh-TW" sz="3200" b="0" dirty="0">
                <a:effectLst/>
                <a:latin typeface="Consolas" panose="020B0609020204030204" pitchFamily="49" charset="0"/>
              </a:rPr>
              <a:t>Vue.js</a:t>
            </a:r>
            <a:r>
              <a:rPr lang="zh-TW" altLang="en-US" sz="3200" dirty="0">
                <a:latin typeface="Consolas" panose="020B0609020204030204" pitchFamily="49" charset="0"/>
              </a:rPr>
              <a:t>編寫</a:t>
            </a:r>
            <a:endParaRPr lang="en-US" altLang="zh-TW" sz="32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4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1670143-8D5F-419B-A4C5-BCD3406AB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731"/>
            <a:ext cx="9144000" cy="4300537"/>
          </a:xfrm>
          <a:prstGeom prst="rect">
            <a:avLst/>
          </a:prstGeom>
        </p:spPr>
      </p:pic>
      <p:sp>
        <p:nvSpPr>
          <p:cNvPr id="6" name="圓形: 空心 5">
            <a:extLst>
              <a:ext uri="{FF2B5EF4-FFF2-40B4-BE49-F238E27FC236}">
                <a16:creationId xmlns:a16="http://schemas.microsoft.com/office/drawing/2014/main" id="{2035D538-4910-404A-B5A0-550302CF60DE}"/>
              </a:ext>
            </a:extLst>
          </p:cNvPr>
          <p:cNvSpPr/>
          <p:nvPr/>
        </p:nvSpPr>
        <p:spPr>
          <a:xfrm>
            <a:off x="-10439400" y="-8953500"/>
            <a:ext cx="24765000" cy="24765000"/>
          </a:xfrm>
          <a:prstGeom prst="donut">
            <a:avLst>
              <a:gd name="adj" fmla="val 44282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3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E5E6DF-C426-444B-8483-E141B447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3019"/>
            <a:ext cx="9144000" cy="4271962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3733800" y="-10896600"/>
            <a:ext cx="24765000" cy="24765000"/>
          </a:xfrm>
          <a:prstGeom prst="donut">
            <a:avLst>
              <a:gd name="adj" fmla="val 47729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3AB58BA-861E-4514-B8CC-DA50ADDEA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38" y="-1538536"/>
            <a:ext cx="7901845" cy="49675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62095B4-1B29-48B4-81B8-A3769CB19373}"/>
              </a:ext>
            </a:extLst>
          </p:cNvPr>
          <p:cNvSpPr/>
          <p:nvPr/>
        </p:nvSpPr>
        <p:spPr>
          <a:xfrm>
            <a:off x="2743199" y="652844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添加到購物車的數量連動</a:t>
            </a:r>
            <a:endParaRPr lang="en-US" altLang="zh-TW" sz="3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35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31BAF29-2D07-455F-9116-33583F6A0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494"/>
            <a:ext cx="9144000" cy="4291012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4267200" y="-10287000"/>
            <a:ext cx="24765000" cy="24765000"/>
          </a:xfrm>
          <a:prstGeom prst="donut">
            <a:avLst>
              <a:gd name="adj" fmla="val 45125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ABEE952-0BDD-4E32-B0F5-08937F241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-1828800"/>
            <a:ext cx="7879080" cy="49532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3B30518-016F-4EBC-841F-5221D4401BF1}"/>
              </a:ext>
            </a:extLst>
          </p:cNvPr>
          <p:cNvSpPr/>
          <p:nvPr/>
        </p:nvSpPr>
        <p:spPr>
          <a:xfrm>
            <a:off x="2176362" y="355424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列出加入購物車的品項</a:t>
            </a:r>
            <a:endParaRPr lang="en-US" altLang="zh-TW" sz="3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2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0DD25AD-2EBA-42D2-8E70-A671A643C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7810500" y="-9296400"/>
            <a:ext cx="24765000" cy="24765000"/>
          </a:xfrm>
          <a:prstGeom prst="donut">
            <a:avLst>
              <a:gd name="adj" fmla="val 44017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3315BDC-2E55-463D-905C-B4089B7A8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1042451"/>
            <a:ext cx="5943600" cy="37364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0A70C8A-C1A3-4509-BC42-A17FB156F038}"/>
              </a:ext>
            </a:extLst>
          </p:cNvPr>
          <p:cNvSpPr/>
          <p:nvPr/>
        </p:nvSpPr>
        <p:spPr>
          <a:xfrm>
            <a:off x="933192" y="533400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後台系統登入頁面</a:t>
            </a:r>
            <a:endParaRPr lang="en-US" altLang="zh-TW" sz="3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92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0DD25AD-2EBA-42D2-8E70-A671A643C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7810500" y="-8763000"/>
            <a:ext cx="24765000" cy="24765000"/>
          </a:xfrm>
          <a:prstGeom prst="donut">
            <a:avLst>
              <a:gd name="adj" fmla="val 23799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59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114EE3E-549C-4410-B06B-C4A4D5623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6781800" y="-8077200"/>
            <a:ext cx="24765000" cy="24765000"/>
          </a:xfrm>
          <a:prstGeom prst="donut">
            <a:avLst>
              <a:gd name="adj" fmla="val 48760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F23208-5210-4F6E-B702-515921E44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240" y="0"/>
            <a:ext cx="8346440" cy="44774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103EEE-1F25-4907-B479-FC89FF5D06D6}"/>
              </a:ext>
            </a:extLst>
          </p:cNvPr>
          <p:cNvSpPr/>
          <p:nvPr/>
        </p:nvSpPr>
        <p:spPr>
          <a:xfrm flipH="1">
            <a:off x="557530" y="1700109"/>
            <a:ext cx="593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Open eye</a:t>
            </a:r>
            <a:r>
              <a:rPr lang="zh-TW" altLang="en-US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與</a:t>
            </a:r>
            <a:r>
              <a:rPr lang="en-US" altLang="zh-TW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close eye</a:t>
            </a:r>
            <a:r>
              <a:rPr lang="zh-TW" altLang="en-US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的</a:t>
            </a:r>
            <a:r>
              <a:rPr lang="en-US" altLang="zh-TW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zh-TW" altLang="en-US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效果</a:t>
            </a:r>
            <a:endParaRPr lang="en-US" altLang="zh-TW" sz="3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62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387C48F-030F-4134-B574-5E76300CB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6781800" y="-8077200"/>
            <a:ext cx="24765000" cy="24765000"/>
          </a:xfrm>
          <a:prstGeom prst="donut">
            <a:avLst>
              <a:gd name="adj" fmla="val 48760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0D5F08-FDB0-4F30-AA59-D1DBB0AA5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304800"/>
            <a:ext cx="8346440" cy="44774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A49671-4BA8-4DB1-9EFC-7EC4CA685599}"/>
              </a:ext>
            </a:extLst>
          </p:cNvPr>
          <p:cNvSpPr/>
          <p:nvPr/>
        </p:nvSpPr>
        <p:spPr>
          <a:xfrm flipH="1">
            <a:off x="445770" y="2004909"/>
            <a:ext cx="593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Open eye</a:t>
            </a:r>
            <a:r>
              <a:rPr lang="zh-TW" altLang="en-US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與</a:t>
            </a:r>
            <a:r>
              <a:rPr lang="en-US" altLang="zh-TW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close eye</a:t>
            </a:r>
            <a:r>
              <a:rPr lang="zh-TW" altLang="en-US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的</a:t>
            </a:r>
            <a:r>
              <a:rPr lang="en-US" altLang="zh-TW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zh-TW" altLang="en-US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效果</a:t>
            </a:r>
            <a:endParaRPr lang="en-US" altLang="zh-TW" sz="3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54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FAA0080-C5A6-4C1D-8AFF-4BC52AE7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11658600" y="-10896600"/>
            <a:ext cx="24765000" cy="24765000"/>
          </a:xfrm>
          <a:prstGeom prst="donut">
            <a:avLst>
              <a:gd name="adj" fmla="val 47212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1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FAA0080-C5A6-4C1D-8AFF-4BC52AE7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7924800" y="-8953501"/>
            <a:ext cx="24765000" cy="24765000"/>
          </a:xfrm>
          <a:prstGeom prst="donut">
            <a:avLst>
              <a:gd name="adj" fmla="val 25769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3B57605-10CB-479F-834A-E296B25CF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-2165573"/>
            <a:ext cx="5613400" cy="618619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923CD1-B9A9-46E3-899C-60801A5F571F}"/>
              </a:ext>
            </a:extLst>
          </p:cNvPr>
          <p:cNvSpPr/>
          <p:nvPr/>
        </p:nvSpPr>
        <p:spPr>
          <a:xfrm flipH="1">
            <a:off x="3124200" y="635138"/>
            <a:ext cx="487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0" dirty="0">
                <a:effectLst/>
                <a:latin typeface="Consolas" panose="020B0609020204030204" pitchFamily="49" charset="0"/>
              </a:rPr>
              <a:t>利用</a:t>
            </a:r>
            <a:r>
              <a:rPr lang="en-US" altLang="zh-TW" sz="3200" b="0" dirty="0">
                <a:effectLst/>
                <a:latin typeface="Consolas" panose="020B0609020204030204" pitchFamily="49" charset="0"/>
              </a:rPr>
              <a:t>bootstrap</a:t>
            </a:r>
            <a:r>
              <a:rPr lang="zh-TW" altLang="en-US" sz="3200" b="0" dirty="0">
                <a:effectLst/>
                <a:latin typeface="Consolas" panose="020B0609020204030204" pitchFamily="49" charset="0"/>
              </a:rPr>
              <a:t>製作</a:t>
            </a:r>
            <a:endParaRPr lang="en-US" altLang="zh-TW" sz="32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7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1590E3-8636-450E-9F89-7E4471555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" y="990600"/>
            <a:ext cx="8920975" cy="4191000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3657600" y="-11277600"/>
            <a:ext cx="24765000" cy="24765000"/>
          </a:xfrm>
          <a:prstGeom prst="donut">
            <a:avLst>
              <a:gd name="adj" fmla="val 48590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1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FAA0080-C5A6-4C1D-8AFF-4BC52AE7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9906000" y="-7924800"/>
            <a:ext cx="24765000" cy="24765000"/>
          </a:xfrm>
          <a:prstGeom prst="donut">
            <a:avLst>
              <a:gd name="adj" fmla="val 41437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D696E2-B20D-4CDF-9959-FB1B7E679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16" y="0"/>
            <a:ext cx="6602684" cy="47005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085F96-3F91-4D00-A18A-02FE14A89E97}"/>
              </a:ext>
            </a:extLst>
          </p:cNvPr>
          <p:cNvSpPr/>
          <p:nvPr/>
        </p:nvSpPr>
        <p:spPr>
          <a:xfrm flipH="1">
            <a:off x="3276600" y="2057906"/>
            <a:ext cx="624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利用</a:t>
            </a:r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en-US" altLang="zh-TW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hart.js</a:t>
            </a:r>
            <a:r>
              <a:rPr lang="zh-TW" altLang="en-US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製作</a:t>
            </a:r>
            <a:endParaRPr lang="en-US" altLang="zh-TW" sz="3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0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1A05958-3795-4D1B-881F-383117378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10744200" y="-10896600"/>
            <a:ext cx="24765000" cy="24765000"/>
          </a:xfrm>
          <a:prstGeom prst="donut">
            <a:avLst>
              <a:gd name="adj" fmla="val 48567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49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1A05958-3795-4D1B-881F-383117378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12"/>
            <a:ext cx="9144000" cy="4295775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7810500" y="-9448800"/>
            <a:ext cx="24765000" cy="24765000"/>
          </a:xfrm>
          <a:prstGeom prst="donut">
            <a:avLst>
              <a:gd name="adj" fmla="val 24710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E674CF-344D-4AB4-B0E0-DC30E8B03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0" y="-1143000"/>
            <a:ext cx="3733800" cy="4114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5346B5-B220-4BDE-837F-8527FC738B1F}"/>
              </a:ext>
            </a:extLst>
          </p:cNvPr>
          <p:cNvSpPr/>
          <p:nvPr/>
        </p:nvSpPr>
        <p:spPr>
          <a:xfrm>
            <a:off x="3429000" y="622012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0" dirty="0">
                <a:effectLst/>
                <a:latin typeface="Consolas" panose="020B0609020204030204" pitchFamily="49" charset="0"/>
              </a:rPr>
              <a:t>訂單管理系統</a:t>
            </a:r>
            <a:endParaRPr lang="en-US" altLang="zh-TW" sz="32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0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ENITE宣傳">
            <a:hlinkClick r:id="" action="ppaction://media"/>
            <a:extLst>
              <a:ext uri="{FF2B5EF4-FFF2-40B4-BE49-F238E27FC236}">
                <a16:creationId xmlns:a16="http://schemas.microsoft.com/office/drawing/2014/main" id="{0C568A76-CD87-41BD-A109-7A4C93F4F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15068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ACF58B-BBE9-4E55-AEBF-E5AF7ECE1038}"/>
              </a:ext>
            </a:extLst>
          </p:cNvPr>
          <p:cNvSpPr/>
          <p:nvPr/>
        </p:nvSpPr>
        <p:spPr>
          <a:xfrm>
            <a:off x="-1981200" y="457200"/>
            <a:ext cx="12954000" cy="1938992"/>
          </a:xfrm>
          <a:prstGeom prst="rect">
            <a:avLst/>
          </a:prstGeom>
          <a:solidFill>
            <a:srgbClr val="DDD9C3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F9FCD0-2824-4900-BB23-2E5367C26358}"/>
              </a:ext>
            </a:extLst>
          </p:cNvPr>
          <p:cNvSpPr txBox="1"/>
          <p:nvPr/>
        </p:nvSpPr>
        <p:spPr>
          <a:xfrm>
            <a:off x="3130885" y="38100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0" dirty="0"/>
              <a:t>謝謝</a:t>
            </a:r>
          </a:p>
        </p:txBody>
      </p:sp>
    </p:spTree>
    <p:extLst>
      <p:ext uri="{BB962C8B-B14F-4D97-AF65-F5344CB8AC3E}">
        <p14:creationId xmlns:p14="http://schemas.microsoft.com/office/powerpoint/2010/main" val="2944264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8FF2C3-29CF-4A43-A0F2-96CB2C1DD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067800" cy="4245809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4267200" y="-10287000"/>
            <a:ext cx="24765000" cy="24765000"/>
          </a:xfrm>
          <a:prstGeom prst="donut">
            <a:avLst>
              <a:gd name="adj" fmla="val 44401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AC59A46-5854-4749-BC6E-A793146C7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-333232"/>
            <a:ext cx="9991283" cy="72009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3A3E38B-D623-4F7A-BEDD-11DE900BF4DE}"/>
              </a:ext>
            </a:extLst>
          </p:cNvPr>
          <p:cNvSpPr txBox="1"/>
          <p:nvPr/>
        </p:nvSpPr>
        <p:spPr>
          <a:xfrm>
            <a:off x="981517" y="1865463"/>
            <a:ext cx="4864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</a:rPr>
              <a:t>線上文字小幫手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3DA3F9-939C-42BC-9292-8E1B7957C4BE}"/>
              </a:ext>
            </a:extLst>
          </p:cNvPr>
          <p:cNvSpPr txBox="1"/>
          <p:nvPr/>
        </p:nvSpPr>
        <p:spPr>
          <a:xfrm>
            <a:off x="381000" y="2616471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利用</a:t>
            </a:r>
            <a:r>
              <a:rPr lang="en-US" altLang="zh-TW" sz="2800" dirty="0">
                <a:solidFill>
                  <a:schemeClr val="bg1"/>
                </a:solidFill>
              </a:rPr>
              <a:t>jQuery</a:t>
            </a:r>
            <a:r>
              <a:rPr lang="zh-TW" altLang="en-US" sz="2800" dirty="0">
                <a:solidFill>
                  <a:schemeClr val="bg1"/>
                </a:solidFill>
              </a:rPr>
              <a:t>及</a:t>
            </a:r>
            <a:r>
              <a:rPr lang="en-US" altLang="zh-TW" sz="2800" dirty="0" err="1">
                <a:solidFill>
                  <a:schemeClr val="bg1"/>
                </a:solidFill>
              </a:rPr>
              <a:t>perfectscrollbar</a:t>
            </a:r>
            <a:r>
              <a:rPr lang="zh-TW" altLang="en-US" sz="2800" dirty="0">
                <a:solidFill>
                  <a:schemeClr val="bg1"/>
                </a:solidFill>
              </a:rPr>
              <a:t>插件完成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zh-TW" altLang="en-US" sz="2800" dirty="0">
                <a:solidFill>
                  <a:schemeClr val="bg1"/>
                </a:solidFill>
              </a:rPr>
              <a:t>有自動回覆功能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zh-TW" altLang="en-US" sz="2800" dirty="0">
                <a:solidFill>
                  <a:schemeClr val="bg1"/>
                </a:solidFill>
              </a:rPr>
              <a:t>搭配資料庫可有完整回覆功能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9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BD73E4-497C-4A4A-B95E-4D722E0C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257675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7810500" y="-8610600"/>
            <a:ext cx="24765000" cy="24765000"/>
          </a:xfrm>
          <a:prstGeom prst="donut">
            <a:avLst>
              <a:gd name="adj" fmla="val 43907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BD73E4-497C-4A4A-B95E-4D722E0C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257675"/>
          </a:xfrm>
          <a:prstGeom prst="rect">
            <a:avLst/>
          </a:prstGeom>
        </p:spPr>
      </p:pic>
      <p:sp>
        <p:nvSpPr>
          <p:cNvPr id="4" name="圓形: 空心 3">
            <a:extLst>
              <a:ext uri="{FF2B5EF4-FFF2-40B4-BE49-F238E27FC236}">
                <a16:creationId xmlns:a16="http://schemas.microsoft.com/office/drawing/2014/main" id="{8536E50E-7DF6-4B23-A688-AD17278798E7}"/>
              </a:ext>
            </a:extLst>
          </p:cNvPr>
          <p:cNvSpPr/>
          <p:nvPr/>
        </p:nvSpPr>
        <p:spPr>
          <a:xfrm>
            <a:off x="-10210800" y="-8610600"/>
            <a:ext cx="24765000" cy="24765000"/>
          </a:xfrm>
          <a:prstGeom prst="donut">
            <a:avLst>
              <a:gd name="adj" fmla="val 43907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2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BD73E4-497C-4A4A-B95E-4D722E0C9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257675"/>
          </a:xfrm>
          <a:prstGeom prst="rect">
            <a:avLst/>
          </a:prstGeom>
        </p:spPr>
      </p:pic>
      <p:sp>
        <p:nvSpPr>
          <p:cNvPr id="4" name="圓形: 空心 3">
            <a:extLst>
              <a:ext uri="{FF2B5EF4-FFF2-40B4-BE49-F238E27FC236}">
                <a16:creationId xmlns:a16="http://schemas.microsoft.com/office/drawing/2014/main" id="{44F657E1-2F23-4B88-8BBF-09A2D5E52B51}"/>
              </a:ext>
            </a:extLst>
          </p:cNvPr>
          <p:cNvSpPr/>
          <p:nvPr/>
        </p:nvSpPr>
        <p:spPr>
          <a:xfrm>
            <a:off x="-5486400" y="-8610600"/>
            <a:ext cx="24765000" cy="24765000"/>
          </a:xfrm>
          <a:prstGeom prst="donut">
            <a:avLst>
              <a:gd name="adj" fmla="val 43907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5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6E6989-18F1-41E5-A122-16C824EB3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3019"/>
            <a:ext cx="9144000" cy="4271962"/>
          </a:xfrm>
          <a:prstGeom prst="rect">
            <a:avLst/>
          </a:prstGeom>
        </p:spPr>
      </p:pic>
      <p:sp>
        <p:nvSpPr>
          <p:cNvPr id="8" name="圓形: 空心 7">
            <a:extLst>
              <a:ext uri="{FF2B5EF4-FFF2-40B4-BE49-F238E27FC236}">
                <a16:creationId xmlns:a16="http://schemas.microsoft.com/office/drawing/2014/main" id="{7924AF08-DFF4-442D-8BB2-107402C612A2}"/>
              </a:ext>
            </a:extLst>
          </p:cNvPr>
          <p:cNvSpPr/>
          <p:nvPr/>
        </p:nvSpPr>
        <p:spPr>
          <a:xfrm>
            <a:off x="-7810500" y="-8382000"/>
            <a:ext cx="24765000" cy="24765000"/>
          </a:xfrm>
          <a:prstGeom prst="donut">
            <a:avLst>
              <a:gd name="adj" fmla="val 44191"/>
            </a:avLst>
          </a:prstGeom>
          <a:solidFill>
            <a:srgbClr val="10427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49293B-72BF-4B71-8BF7-98CF679FB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8582"/>
            <a:ext cx="7543800" cy="358378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A022E90-22C6-4A36-A7EB-29B0F125417F}"/>
              </a:ext>
            </a:extLst>
          </p:cNvPr>
          <p:cNvSpPr txBox="1"/>
          <p:nvPr/>
        </p:nvSpPr>
        <p:spPr>
          <a:xfrm>
            <a:off x="1360170" y="1051588"/>
            <a:ext cx="4366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</a:rPr>
              <a:t>Hover</a:t>
            </a:r>
          </a:p>
          <a:p>
            <a:pPr algn="ctr"/>
            <a:r>
              <a:rPr lang="zh-TW" altLang="en-US" sz="4000" dirty="0">
                <a:solidFill>
                  <a:schemeClr val="bg1"/>
                </a:solidFill>
              </a:rPr>
              <a:t>文字露出</a:t>
            </a:r>
            <a:endParaRPr lang="en-US" altLang="zh-TW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0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31805</TotalTime>
  <Words>130</Words>
  <Application>Microsoft Office PowerPoint</Application>
  <PresentationFormat>如螢幕大小 (4:3)</PresentationFormat>
  <Paragraphs>34</Paragraphs>
  <Slides>43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Open Sans</vt:lpstr>
      <vt:lpstr>Yu Gothic Medium</vt:lpstr>
      <vt:lpstr>新細明體</vt:lpstr>
      <vt:lpstr>Arial</vt:lpstr>
      <vt:lpstr>Calibri</vt:lpstr>
      <vt:lpstr>Consolas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康峻軒</cp:lastModifiedBy>
  <cp:revision>298</cp:revision>
  <dcterms:created xsi:type="dcterms:W3CDTF">2014-02-06T13:29:20Z</dcterms:created>
  <dcterms:modified xsi:type="dcterms:W3CDTF">2022-06-08T06:07:23Z</dcterms:modified>
</cp:coreProperties>
</file>